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0275213" cy="42811700"/>
  <p:notesSz cx="6858000" cy="9144000"/>
  <p:defaultTextStyle>
    <a:defPPr>
      <a:defRPr lang="en-US"/>
    </a:defPPr>
    <a:lvl1pPr algn="l" defTabSz="2097088" rtl="0" fontAlgn="base">
      <a:spcBef>
        <a:spcPct val="0"/>
      </a:spcBef>
      <a:spcAft>
        <a:spcPct val="0"/>
      </a:spcAft>
      <a:defRPr sz="8300" kern="1200">
        <a:solidFill>
          <a:schemeClr val="tx1"/>
        </a:solidFill>
        <a:latin typeface="Arial" charset="0"/>
        <a:ea typeface="ＭＳ Ｐゴシック" charset="0"/>
        <a:cs typeface="ＭＳ Ｐゴシック" charset="0"/>
      </a:defRPr>
    </a:lvl1pPr>
    <a:lvl2pPr marL="2097088" indent="-1639888" algn="l" defTabSz="2097088" rtl="0" fontAlgn="base">
      <a:spcBef>
        <a:spcPct val="0"/>
      </a:spcBef>
      <a:spcAft>
        <a:spcPct val="0"/>
      </a:spcAft>
      <a:defRPr sz="8300" kern="1200">
        <a:solidFill>
          <a:schemeClr val="tx1"/>
        </a:solidFill>
        <a:latin typeface="Arial" charset="0"/>
        <a:ea typeface="ＭＳ Ｐゴシック" charset="0"/>
        <a:cs typeface="ＭＳ Ｐゴシック" charset="0"/>
      </a:defRPr>
    </a:lvl2pPr>
    <a:lvl3pPr marL="4195763" indent="-3281363" algn="l" defTabSz="2097088" rtl="0" fontAlgn="base">
      <a:spcBef>
        <a:spcPct val="0"/>
      </a:spcBef>
      <a:spcAft>
        <a:spcPct val="0"/>
      </a:spcAft>
      <a:defRPr sz="8300" kern="1200">
        <a:solidFill>
          <a:schemeClr val="tx1"/>
        </a:solidFill>
        <a:latin typeface="Arial" charset="0"/>
        <a:ea typeface="ＭＳ Ｐゴシック" charset="0"/>
        <a:cs typeface="ＭＳ Ｐゴシック" charset="0"/>
      </a:defRPr>
    </a:lvl3pPr>
    <a:lvl4pPr marL="6292850" indent="-4921250" algn="l" defTabSz="2097088" rtl="0" fontAlgn="base">
      <a:spcBef>
        <a:spcPct val="0"/>
      </a:spcBef>
      <a:spcAft>
        <a:spcPct val="0"/>
      </a:spcAft>
      <a:defRPr sz="8300" kern="1200">
        <a:solidFill>
          <a:schemeClr val="tx1"/>
        </a:solidFill>
        <a:latin typeface="Arial" charset="0"/>
        <a:ea typeface="ＭＳ Ｐゴシック" charset="0"/>
        <a:cs typeface="ＭＳ Ｐゴシック" charset="0"/>
      </a:defRPr>
    </a:lvl4pPr>
    <a:lvl5pPr marL="8391525" indent="-6562725" algn="l" defTabSz="2097088" rtl="0" fontAlgn="base">
      <a:spcBef>
        <a:spcPct val="0"/>
      </a:spcBef>
      <a:spcAft>
        <a:spcPct val="0"/>
      </a:spcAft>
      <a:defRPr sz="83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3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3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3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3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3F3F2"/>
    <a:srgbClr val="B34811"/>
    <a:srgbClr val="B33B11"/>
    <a:srgbClr val="AF0611"/>
    <a:srgbClr val="C90050"/>
    <a:srgbClr val="BA0013"/>
    <a:srgbClr val="AB554C"/>
    <a:srgbClr val="F9F8F5"/>
    <a:srgbClr val="FAF8F5"/>
    <a:srgbClr val="6C6C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078" autoAdjust="0"/>
    <p:restoredTop sz="94660"/>
  </p:normalViewPr>
  <p:slideViewPr>
    <p:cSldViewPr snapToGrid="0">
      <p:cViewPr>
        <p:scale>
          <a:sx n="54" d="100"/>
          <a:sy n="54" d="100"/>
        </p:scale>
        <p:origin x="-2088" y="8128"/>
      </p:cViewPr>
      <p:guideLst>
        <p:guide orient="horz" pos="13483"/>
        <p:guide pos="9536"/>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8" charset="0"/>
                <a:ea typeface="ＭＳ Ｐゴシック" pitchFamily="8" charset="-128"/>
                <a:cs typeface="ＭＳ Ｐゴシック" pitchFamily="8" charset="-128"/>
              </a:defRPr>
            </a:lvl1pPr>
          </a:lstStyle>
          <a:p>
            <a:pPr>
              <a:defRPr/>
            </a:pPr>
            <a:endParaRPr lang="en-AU"/>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E315DC7A-8548-414C-BE93-426A315C6158}" type="datetime1">
              <a:rPr lang="en-US"/>
              <a:pPr>
                <a:defRPr/>
              </a:pPr>
              <a:t>22/08/14</a:t>
            </a:fld>
            <a:endParaRPr lang="en-AU"/>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pPr lvl="0"/>
            <a:endParaRPr lang="en-AU"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8" charset="0"/>
                <a:ea typeface="ＭＳ Ｐゴシック" pitchFamily="8" charset="-128"/>
                <a:cs typeface="ＭＳ Ｐゴシック" pitchFamily="8" charset="-128"/>
              </a:defRPr>
            </a:lvl1pPr>
          </a:lstStyle>
          <a:p>
            <a:pPr>
              <a:defRPr/>
            </a:pPr>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27DF3550-E74D-0E40-80FE-39487A69283F}" type="slidenum">
              <a:rPr lang="en-AU"/>
              <a:pPr>
                <a:defRPr/>
              </a:pPr>
              <a:t>‹#›</a:t>
            </a:fld>
            <a:endParaRPr lang="en-AU"/>
          </a:p>
        </p:txBody>
      </p:sp>
    </p:spTree>
    <p:extLst>
      <p:ext uri="{BB962C8B-B14F-4D97-AF65-F5344CB8AC3E}">
        <p14:creationId xmlns:p14="http://schemas.microsoft.com/office/powerpoint/2010/main" val="358324631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8" charset="-128"/>
        <a:cs typeface="ＭＳ Ｐゴシック" pitchFamily="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xfrm>
            <a:off x="2216150" y="685800"/>
            <a:ext cx="24257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en-AU">
              <a:latin typeface="Calibri" charset="0"/>
              <a:ea typeface="ＭＳ Ｐゴシック" charset="0"/>
              <a:cs typeface="ＭＳ Ｐゴシック" charset="0"/>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300">
                <a:solidFill>
                  <a:schemeClr val="tx1"/>
                </a:solidFill>
                <a:latin typeface="Arial" charset="0"/>
                <a:ea typeface="ＭＳ Ｐゴシック" charset="0"/>
                <a:cs typeface="ＭＳ Ｐゴシック" charset="0"/>
              </a:defRPr>
            </a:lvl1pPr>
            <a:lvl2pPr marL="742950" indent="-285750" eaLnBrk="0" hangingPunct="0">
              <a:defRPr sz="8300">
                <a:solidFill>
                  <a:schemeClr val="tx1"/>
                </a:solidFill>
                <a:latin typeface="Arial" charset="0"/>
                <a:ea typeface="ＭＳ Ｐゴシック" charset="0"/>
              </a:defRPr>
            </a:lvl2pPr>
            <a:lvl3pPr marL="1143000" indent="-228600" eaLnBrk="0" hangingPunct="0">
              <a:defRPr sz="8300">
                <a:solidFill>
                  <a:schemeClr val="tx1"/>
                </a:solidFill>
                <a:latin typeface="Arial" charset="0"/>
                <a:ea typeface="ＭＳ Ｐゴシック" charset="0"/>
              </a:defRPr>
            </a:lvl3pPr>
            <a:lvl4pPr marL="1600200" indent="-228600" eaLnBrk="0" hangingPunct="0">
              <a:defRPr sz="8300">
                <a:solidFill>
                  <a:schemeClr val="tx1"/>
                </a:solidFill>
                <a:latin typeface="Arial" charset="0"/>
                <a:ea typeface="ＭＳ Ｐゴシック" charset="0"/>
              </a:defRPr>
            </a:lvl4pPr>
            <a:lvl5pPr marL="2057400" indent="-228600" eaLnBrk="0" hangingPunct="0">
              <a:defRPr sz="8300">
                <a:solidFill>
                  <a:schemeClr val="tx1"/>
                </a:solidFill>
                <a:latin typeface="Arial" charset="0"/>
                <a:ea typeface="ＭＳ Ｐゴシック" charset="0"/>
              </a:defRPr>
            </a:lvl5pPr>
            <a:lvl6pPr marL="2514600" indent="-228600" defTabSz="20970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20970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20970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2097088" eaLnBrk="0" fontAlgn="base" hangingPunct="0">
              <a:spcBef>
                <a:spcPct val="0"/>
              </a:spcBef>
              <a:spcAft>
                <a:spcPct val="0"/>
              </a:spcAft>
              <a:defRPr sz="8300">
                <a:solidFill>
                  <a:schemeClr val="tx1"/>
                </a:solidFill>
                <a:latin typeface="Arial" charset="0"/>
                <a:ea typeface="ＭＳ Ｐゴシック" charset="0"/>
              </a:defRPr>
            </a:lvl9pPr>
          </a:lstStyle>
          <a:p>
            <a:pPr eaLnBrk="1" hangingPunct="1"/>
            <a:fld id="{806C5328-3EDD-5C46-8221-679A04BC05C7}" type="slidenum">
              <a:rPr lang="en-AU" sz="1200"/>
              <a:pPr eaLnBrk="1" hangingPunct="1"/>
              <a:t>1</a:t>
            </a:fld>
            <a:endParaRPr lang="en-AU"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2" y="13299378"/>
            <a:ext cx="25733931" cy="9176768"/>
          </a:xfrm>
        </p:spPr>
        <p:txBody>
          <a:bodyPr/>
          <a:lstStyle/>
          <a:p>
            <a:r>
              <a:rPr lang="fr-CA" smtClean="0"/>
              <a:t>Click to edit Master title style</a:t>
            </a:r>
            <a:endParaRPr lang="en-US"/>
          </a:p>
        </p:txBody>
      </p:sp>
      <p:sp>
        <p:nvSpPr>
          <p:cNvPr id="3" name="Subtitle 2"/>
          <p:cNvSpPr>
            <a:spLocks noGrp="1"/>
          </p:cNvSpPr>
          <p:nvPr>
            <p:ph type="subTitle" idx="1"/>
          </p:nvPr>
        </p:nvSpPr>
        <p:spPr>
          <a:xfrm>
            <a:off x="4541282" y="24259964"/>
            <a:ext cx="21192649" cy="10940768"/>
          </a:xfrm>
        </p:spPr>
        <p:txBody>
          <a:bodyPr/>
          <a:lstStyle>
            <a:lvl1pPr marL="0" indent="0" algn="ctr">
              <a:buNone/>
              <a:defRPr>
                <a:solidFill>
                  <a:schemeClr val="tx1">
                    <a:tint val="75000"/>
                  </a:schemeClr>
                </a:solidFill>
              </a:defRPr>
            </a:lvl1pPr>
            <a:lvl2pPr marL="2098137" indent="0" algn="ctr">
              <a:buNone/>
              <a:defRPr>
                <a:solidFill>
                  <a:schemeClr val="tx1">
                    <a:tint val="75000"/>
                  </a:schemeClr>
                </a:solidFill>
              </a:defRPr>
            </a:lvl2pPr>
            <a:lvl3pPr marL="4196273" indent="0" algn="ctr">
              <a:buNone/>
              <a:defRPr>
                <a:solidFill>
                  <a:schemeClr val="tx1">
                    <a:tint val="75000"/>
                  </a:schemeClr>
                </a:solidFill>
              </a:defRPr>
            </a:lvl3pPr>
            <a:lvl4pPr marL="6294410" indent="0" algn="ctr">
              <a:buNone/>
              <a:defRPr>
                <a:solidFill>
                  <a:schemeClr val="tx1">
                    <a:tint val="75000"/>
                  </a:schemeClr>
                </a:solidFill>
              </a:defRPr>
            </a:lvl4pPr>
            <a:lvl5pPr marL="8392546" indent="0" algn="ctr">
              <a:buNone/>
              <a:defRPr>
                <a:solidFill>
                  <a:schemeClr val="tx1">
                    <a:tint val="75000"/>
                  </a:schemeClr>
                </a:solidFill>
              </a:defRPr>
            </a:lvl5pPr>
            <a:lvl6pPr marL="10490683" indent="0" algn="ctr">
              <a:buNone/>
              <a:defRPr>
                <a:solidFill>
                  <a:schemeClr val="tx1">
                    <a:tint val="75000"/>
                  </a:schemeClr>
                </a:solidFill>
              </a:defRPr>
            </a:lvl6pPr>
            <a:lvl7pPr marL="12588819" indent="0" algn="ctr">
              <a:buNone/>
              <a:defRPr>
                <a:solidFill>
                  <a:schemeClr val="tx1">
                    <a:tint val="75000"/>
                  </a:schemeClr>
                </a:solidFill>
              </a:defRPr>
            </a:lvl7pPr>
            <a:lvl8pPr marL="14686956" indent="0" algn="ctr">
              <a:buNone/>
              <a:defRPr>
                <a:solidFill>
                  <a:schemeClr val="tx1">
                    <a:tint val="75000"/>
                  </a:schemeClr>
                </a:solidFill>
              </a:defRPr>
            </a:lvl8pPr>
            <a:lvl9pPr marL="16785092" indent="0" algn="ctr">
              <a:buNone/>
              <a:defRPr>
                <a:solidFill>
                  <a:schemeClr val="tx1">
                    <a:tint val="75000"/>
                  </a:schemeClr>
                </a:solidFill>
              </a:defRPr>
            </a:lvl9pPr>
          </a:lstStyle>
          <a:p>
            <a:r>
              <a:rPr lang="fr-CA"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93E22DF-41B7-7B43-ADD4-1EDB2EB6753C}" type="datetime1">
              <a:rPr lang="en-US"/>
              <a:pPr>
                <a:defRPr/>
              </a:pPr>
              <a:t>22/08/14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83B0C39-09D7-A24F-82FC-39F04F4F8C0A}" type="slidenum">
              <a:rPr lang="en-US"/>
              <a:pPr>
                <a:defRPr/>
              </a:pPr>
              <a:t>‹#›</a:t>
            </a:fld>
            <a:endParaRPr lang="en-US"/>
          </a:p>
        </p:txBody>
      </p:sp>
    </p:spTree>
    <p:extLst>
      <p:ext uri="{BB962C8B-B14F-4D97-AF65-F5344CB8AC3E}">
        <p14:creationId xmlns:p14="http://schemas.microsoft.com/office/powerpoint/2010/main" val="4002901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8D3B7D8-F42B-3E47-89BD-5A36F50FEA0B}" type="datetime1">
              <a:rPr lang="en-US"/>
              <a:pPr>
                <a:defRPr/>
              </a:pPr>
              <a:t>22/08/14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5EFC8A-5CBF-534C-860C-3898D5185597}" type="slidenum">
              <a:rPr lang="en-US"/>
              <a:pPr>
                <a:defRPr/>
              </a:pPr>
              <a:t>‹#›</a:t>
            </a:fld>
            <a:endParaRPr lang="en-US"/>
          </a:p>
        </p:txBody>
      </p:sp>
    </p:spTree>
    <p:extLst>
      <p:ext uri="{BB962C8B-B14F-4D97-AF65-F5344CB8AC3E}">
        <p14:creationId xmlns:p14="http://schemas.microsoft.com/office/powerpoint/2010/main" val="37785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769454" y="10256977"/>
            <a:ext cx="24136072" cy="218587419"/>
          </a:xfrm>
        </p:spPr>
        <p:txBody>
          <a:bodyPr vert="eaVert"/>
          <a:lstStyle/>
          <a:p>
            <a:r>
              <a:rPr lang="fr-CA" smtClean="0"/>
              <a:t>Click to edit Master title style</a:t>
            </a:r>
            <a:endParaRPr lang="en-US"/>
          </a:p>
        </p:txBody>
      </p:sp>
      <p:sp>
        <p:nvSpPr>
          <p:cNvPr id="3" name="Vertical Text Placeholder 2"/>
          <p:cNvSpPr>
            <a:spLocks noGrp="1"/>
          </p:cNvSpPr>
          <p:nvPr>
            <p:ph type="body" orient="vert" idx="1"/>
          </p:nvPr>
        </p:nvSpPr>
        <p:spPr>
          <a:xfrm>
            <a:off x="5361235" y="10256977"/>
            <a:ext cx="71903631" cy="218587419"/>
          </a:xfrm>
        </p:spPr>
        <p:txBody>
          <a:bodyPr vert="eaVert"/>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AA730D1-FEDA-B446-B772-06266298BD57}" type="datetime1">
              <a:rPr lang="en-US"/>
              <a:pPr>
                <a:defRPr/>
              </a:pPr>
              <a:t>22/08/14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8DD109-9730-0D45-99C6-8DDBD24C053C}" type="slidenum">
              <a:rPr lang="en-US"/>
              <a:pPr>
                <a:defRPr/>
              </a:pPr>
              <a:t>‹#›</a:t>
            </a:fld>
            <a:endParaRPr lang="en-US"/>
          </a:p>
        </p:txBody>
      </p:sp>
    </p:spTree>
    <p:extLst>
      <p:ext uri="{BB962C8B-B14F-4D97-AF65-F5344CB8AC3E}">
        <p14:creationId xmlns:p14="http://schemas.microsoft.com/office/powerpoint/2010/main" val="1420883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idx="1"/>
          </p:nvPr>
        </p:nvSpPr>
        <p:spPr/>
        <p:txBody>
          <a:body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71AC245-15F0-5848-B97D-536AE791E9CA}" type="datetime1">
              <a:rPr lang="en-US"/>
              <a:pPr>
                <a:defRPr/>
              </a:pPr>
              <a:t>22/08/14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9ACB063-D65B-814C-A878-3A07A618727C}" type="slidenum">
              <a:rPr lang="en-US"/>
              <a:pPr>
                <a:defRPr/>
              </a:pPr>
              <a:t>‹#›</a:t>
            </a:fld>
            <a:endParaRPr lang="en-US"/>
          </a:p>
        </p:txBody>
      </p:sp>
    </p:spTree>
    <p:extLst>
      <p:ext uri="{BB962C8B-B14F-4D97-AF65-F5344CB8AC3E}">
        <p14:creationId xmlns:p14="http://schemas.microsoft.com/office/powerpoint/2010/main" val="2812628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534" y="27510484"/>
            <a:ext cx="25733931" cy="8502880"/>
          </a:xfrm>
        </p:spPr>
        <p:txBody>
          <a:bodyPr anchor="t"/>
          <a:lstStyle>
            <a:lvl1pPr algn="l">
              <a:defRPr sz="18400" b="1" cap="all"/>
            </a:lvl1pPr>
          </a:lstStyle>
          <a:p>
            <a:r>
              <a:rPr lang="fr-CA" smtClean="0"/>
              <a:t>Click to edit Master title style</a:t>
            </a:r>
            <a:endParaRPr lang="en-US"/>
          </a:p>
        </p:txBody>
      </p:sp>
      <p:sp>
        <p:nvSpPr>
          <p:cNvPr id="3" name="Text Placeholder 2"/>
          <p:cNvSpPr>
            <a:spLocks noGrp="1"/>
          </p:cNvSpPr>
          <p:nvPr>
            <p:ph type="body" idx="1"/>
          </p:nvPr>
        </p:nvSpPr>
        <p:spPr>
          <a:xfrm>
            <a:off x="2391534" y="18145428"/>
            <a:ext cx="25733931" cy="9365056"/>
          </a:xfrm>
        </p:spPr>
        <p:txBody>
          <a:bodyPr anchor="b"/>
          <a:lstStyle>
            <a:lvl1pPr marL="0" indent="0">
              <a:buNone/>
              <a:defRPr sz="9200">
                <a:solidFill>
                  <a:schemeClr val="tx1">
                    <a:tint val="75000"/>
                  </a:schemeClr>
                </a:solidFill>
              </a:defRPr>
            </a:lvl1pPr>
            <a:lvl2pPr marL="2098137" indent="0">
              <a:buNone/>
              <a:defRPr sz="8300">
                <a:solidFill>
                  <a:schemeClr val="tx1">
                    <a:tint val="75000"/>
                  </a:schemeClr>
                </a:solidFill>
              </a:defRPr>
            </a:lvl2pPr>
            <a:lvl3pPr marL="4196273" indent="0">
              <a:buNone/>
              <a:defRPr sz="7300">
                <a:solidFill>
                  <a:schemeClr val="tx1">
                    <a:tint val="75000"/>
                  </a:schemeClr>
                </a:solidFill>
              </a:defRPr>
            </a:lvl3pPr>
            <a:lvl4pPr marL="6294410" indent="0">
              <a:buNone/>
              <a:defRPr sz="6400">
                <a:solidFill>
                  <a:schemeClr val="tx1">
                    <a:tint val="75000"/>
                  </a:schemeClr>
                </a:solidFill>
              </a:defRPr>
            </a:lvl4pPr>
            <a:lvl5pPr marL="8392546" indent="0">
              <a:buNone/>
              <a:defRPr sz="6400">
                <a:solidFill>
                  <a:schemeClr val="tx1">
                    <a:tint val="75000"/>
                  </a:schemeClr>
                </a:solidFill>
              </a:defRPr>
            </a:lvl5pPr>
            <a:lvl6pPr marL="10490683" indent="0">
              <a:buNone/>
              <a:defRPr sz="6400">
                <a:solidFill>
                  <a:schemeClr val="tx1">
                    <a:tint val="75000"/>
                  </a:schemeClr>
                </a:solidFill>
              </a:defRPr>
            </a:lvl6pPr>
            <a:lvl7pPr marL="12588819" indent="0">
              <a:buNone/>
              <a:defRPr sz="6400">
                <a:solidFill>
                  <a:schemeClr val="tx1">
                    <a:tint val="75000"/>
                  </a:schemeClr>
                </a:solidFill>
              </a:defRPr>
            </a:lvl7pPr>
            <a:lvl8pPr marL="14686956" indent="0">
              <a:buNone/>
              <a:defRPr sz="6400">
                <a:solidFill>
                  <a:schemeClr val="tx1">
                    <a:tint val="75000"/>
                  </a:schemeClr>
                </a:solidFill>
              </a:defRPr>
            </a:lvl8pPr>
            <a:lvl9pPr marL="16785092" indent="0">
              <a:buNone/>
              <a:defRPr sz="6400">
                <a:solidFill>
                  <a:schemeClr val="tx1">
                    <a:tint val="75000"/>
                  </a:schemeClr>
                </a:solidFill>
              </a:defRPr>
            </a:lvl9pPr>
          </a:lstStyle>
          <a:p>
            <a:pPr lvl="0"/>
            <a:r>
              <a:rPr lang="fr-CA"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CE7C305-C334-D44B-9827-E7057B5B5675}" type="datetime1">
              <a:rPr lang="en-US"/>
              <a:pPr>
                <a:defRPr/>
              </a:pPr>
              <a:t>22/08/14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4415E5D-EE03-A746-B142-CCF914B46509}" type="slidenum">
              <a:rPr lang="en-US"/>
              <a:pPr>
                <a:defRPr/>
              </a:pPr>
              <a:t>‹#›</a:t>
            </a:fld>
            <a:endParaRPr lang="en-US"/>
          </a:p>
        </p:txBody>
      </p:sp>
    </p:spTree>
    <p:extLst>
      <p:ext uri="{BB962C8B-B14F-4D97-AF65-F5344CB8AC3E}">
        <p14:creationId xmlns:p14="http://schemas.microsoft.com/office/powerpoint/2010/main" val="400223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Content Placeholder 2"/>
          <p:cNvSpPr>
            <a:spLocks noGrp="1"/>
          </p:cNvSpPr>
          <p:nvPr>
            <p:ph sz="half" idx="1"/>
          </p:nvPr>
        </p:nvSpPr>
        <p:spPr>
          <a:xfrm>
            <a:off x="5361236" y="59777818"/>
            <a:ext cx="48019852" cy="169066574"/>
          </a:xfrm>
        </p:spPr>
        <p:txBody>
          <a:bodyPr/>
          <a:lstStyle>
            <a:lvl1pPr>
              <a:defRPr sz="12800"/>
            </a:lvl1pPr>
            <a:lvl2pPr>
              <a:defRPr sz="11000"/>
            </a:lvl2pPr>
            <a:lvl3pPr>
              <a:defRPr sz="9200"/>
            </a:lvl3pPr>
            <a:lvl4pPr>
              <a:defRPr sz="8300"/>
            </a:lvl4pPr>
            <a:lvl5pPr>
              <a:defRPr sz="8300"/>
            </a:lvl5pPr>
            <a:lvl6pPr>
              <a:defRPr sz="8300"/>
            </a:lvl6pPr>
            <a:lvl7pPr>
              <a:defRPr sz="8300"/>
            </a:lvl7pPr>
            <a:lvl8pPr>
              <a:defRPr sz="8300"/>
            </a:lvl8pPr>
            <a:lvl9pPr>
              <a:defRPr sz="83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Content Placeholder 3"/>
          <p:cNvSpPr>
            <a:spLocks noGrp="1"/>
          </p:cNvSpPr>
          <p:nvPr>
            <p:ph sz="half" idx="2"/>
          </p:nvPr>
        </p:nvSpPr>
        <p:spPr>
          <a:xfrm>
            <a:off x="53885674" y="59777818"/>
            <a:ext cx="48019852" cy="169066574"/>
          </a:xfrm>
        </p:spPr>
        <p:txBody>
          <a:bodyPr/>
          <a:lstStyle>
            <a:lvl1pPr>
              <a:defRPr sz="12800"/>
            </a:lvl1pPr>
            <a:lvl2pPr>
              <a:defRPr sz="11000"/>
            </a:lvl2pPr>
            <a:lvl3pPr>
              <a:defRPr sz="9200"/>
            </a:lvl3pPr>
            <a:lvl4pPr>
              <a:defRPr sz="8300"/>
            </a:lvl4pPr>
            <a:lvl5pPr>
              <a:defRPr sz="8300"/>
            </a:lvl5pPr>
            <a:lvl6pPr>
              <a:defRPr sz="8300"/>
            </a:lvl6pPr>
            <a:lvl7pPr>
              <a:defRPr sz="8300"/>
            </a:lvl7pPr>
            <a:lvl8pPr>
              <a:defRPr sz="8300"/>
            </a:lvl8pPr>
            <a:lvl9pPr>
              <a:defRPr sz="83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3E89BA4-832E-CE48-B84F-F8D9FFBFD77D}" type="datetime1">
              <a:rPr lang="en-US"/>
              <a:pPr>
                <a:defRPr/>
              </a:pPr>
              <a:t>22/08/14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F3ED728-15DB-FE48-B885-F8CC5CE17881}" type="slidenum">
              <a:rPr lang="en-US"/>
              <a:pPr>
                <a:defRPr/>
              </a:pPr>
              <a:t>‹#›</a:t>
            </a:fld>
            <a:endParaRPr lang="en-US"/>
          </a:p>
        </p:txBody>
      </p:sp>
    </p:spTree>
    <p:extLst>
      <p:ext uri="{BB962C8B-B14F-4D97-AF65-F5344CB8AC3E}">
        <p14:creationId xmlns:p14="http://schemas.microsoft.com/office/powerpoint/2010/main" val="27484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761" y="1714452"/>
            <a:ext cx="27247692" cy="7135284"/>
          </a:xfrm>
        </p:spPr>
        <p:txBody>
          <a:bodyPr/>
          <a:lstStyle>
            <a:lvl1pPr>
              <a:defRPr/>
            </a:lvl1pPr>
          </a:lstStyle>
          <a:p>
            <a:r>
              <a:rPr lang="fr-CA" smtClean="0"/>
              <a:t>Click to edit Master title style</a:t>
            </a:r>
            <a:endParaRPr lang="en-US"/>
          </a:p>
        </p:txBody>
      </p:sp>
      <p:sp>
        <p:nvSpPr>
          <p:cNvPr id="3" name="Text Placeholder 2"/>
          <p:cNvSpPr>
            <a:spLocks noGrp="1"/>
          </p:cNvSpPr>
          <p:nvPr>
            <p:ph type="body" idx="1"/>
          </p:nvPr>
        </p:nvSpPr>
        <p:spPr>
          <a:xfrm>
            <a:off x="1513761" y="9583085"/>
            <a:ext cx="13376811" cy="3993774"/>
          </a:xfrm>
        </p:spPr>
        <p:txBody>
          <a:bodyPr anchor="b"/>
          <a:lstStyle>
            <a:lvl1pPr marL="0" indent="0">
              <a:buNone/>
              <a:defRPr sz="11000" b="1"/>
            </a:lvl1pPr>
            <a:lvl2pPr marL="2098137" indent="0">
              <a:buNone/>
              <a:defRPr sz="9200" b="1"/>
            </a:lvl2pPr>
            <a:lvl3pPr marL="4196273" indent="0">
              <a:buNone/>
              <a:defRPr sz="8300" b="1"/>
            </a:lvl3pPr>
            <a:lvl4pPr marL="6294410" indent="0">
              <a:buNone/>
              <a:defRPr sz="7300" b="1"/>
            </a:lvl4pPr>
            <a:lvl5pPr marL="8392546" indent="0">
              <a:buNone/>
              <a:defRPr sz="7300" b="1"/>
            </a:lvl5pPr>
            <a:lvl6pPr marL="10490683" indent="0">
              <a:buNone/>
              <a:defRPr sz="7300" b="1"/>
            </a:lvl6pPr>
            <a:lvl7pPr marL="12588819" indent="0">
              <a:buNone/>
              <a:defRPr sz="7300" b="1"/>
            </a:lvl7pPr>
            <a:lvl8pPr marL="14686956" indent="0">
              <a:buNone/>
              <a:defRPr sz="7300" b="1"/>
            </a:lvl8pPr>
            <a:lvl9pPr marL="16785092" indent="0">
              <a:buNone/>
              <a:defRPr sz="7300" b="1"/>
            </a:lvl9pPr>
          </a:lstStyle>
          <a:p>
            <a:pPr lvl="0"/>
            <a:r>
              <a:rPr lang="fr-CA" smtClean="0"/>
              <a:t>Click to edit Master text styles</a:t>
            </a:r>
          </a:p>
        </p:txBody>
      </p:sp>
      <p:sp>
        <p:nvSpPr>
          <p:cNvPr id="4" name="Content Placeholder 3"/>
          <p:cNvSpPr>
            <a:spLocks noGrp="1"/>
          </p:cNvSpPr>
          <p:nvPr>
            <p:ph sz="half" idx="2"/>
          </p:nvPr>
        </p:nvSpPr>
        <p:spPr>
          <a:xfrm>
            <a:off x="1513761" y="13576859"/>
            <a:ext cx="13376811" cy="24666281"/>
          </a:xfrm>
        </p:spPr>
        <p:txBody>
          <a:bodyPr/>
          <a:lstStyle>
            <a:lvl1pPr>
              <a:defRPr sz="11000"/>
            </a:lvl1pPr>
            <a:lvl2pPr>
              <a:defRPr sz="9200"/>
            </a:lvl2pPr>
            <a:lvl3pPr>
              <a:defRPr sz="8300"/>
            </a:lvl3pPr>
            <a:lvl4pPr>
              <a:defRPr sz="7300"/>
            </a:lvl4pPr>
            <a:lvl5pPr>
              <a:defRPr sz="7300"/>
            </a:lvl5pPr>
            <a:lvl6pPr>
              <a:defRPr sz="7300"/>
            </a:lvl6pPr>
            <a:lvl7pPr>
              <a:defRPr sz="7300"/>
            </a:lvl7pPr>
            <a:lvl8pPr>
              <a:defRPr sz="7300"/>
            </a:lvl8pPr>
            <a:lvl9pPr>
              <a:defRPr sz="73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5" name="Text Placeholder 4"/>
          <p:cNvSpPr>
            <a:spLocks noGrp="1"/>
          </p:cNvSpPr>
          <p:nvPr>
            <p:ph type="body" sz="quarter" idx="3"/>
          </p:nvPr>
        </p:nvSpPr>
        <p:spPr>
          <a:xfrm>
            <a:off x="15379391" y="9583085"/>
            <a:ext cx="13382064" cy="3993774"/>
          </a:xfrm>
        </p:spPr>
        <p:txBody>
          <a:bodyPr anchor="b"/>
          <a:lstStyle>
            <a:lvl1pPr marL="0" indent="0">
              <a:buNone/>
              <a:defRPr sz="11000" b="1"/>
            </a:lvl1pPr>
            <a:lvl2pPr marL="2098137" indent="0">
              <a:buNone/>
              <a:defRPr sz="9200" b="1"/>
            </a:lvl2pPr>
            <a:lvl3pPr marL="4196273" indent="0">
              <a:buNone/>
              <a:defRPr sz="8300" b="1"/>
            </a:lvl3pPr>
            <a:lvl4pPr marL="6294410" indent="0">
              <a:buNone/>
              <a:defRPr sz="7300" b="1"/>
            </a:lvl4pPr>
            <a:lvl5pPr marL="8392546" indent="0">
              <a:buNone/>
              <a:defRPr sz="7300" b="1"/>
            </a:lvl5pPr>
            <a:lvl6pPr marL="10490683" indent="0">
              <a:buNone/>
              <a:defRPr sz="7300" b="1"/>
            </a:lvl6pPr>
            <a:lvl7pPr marL="12588819" indent="0">
              <a:buNone/>
              <a:defRPr sz="7300" b="1"/>
            </a:lvl7pPr>
            <a:lvl8pPr marL="14686956" indent="0">
              <a:buNone/>
              <a:defRPr sz="7300" b="1"/>
            </a:lvl8pPr>
            <a:lvl9pPr marL="16785092" indent="0">
              <a:buNone/>
              <a:defRPr sz="7300" b="1"/>
            </a:lvl9pPr>
          </a:lstStyle>
          <a:p>
            <a:pPr lvl="0"/>
            <a:r>
              <a:rPr lang="fr-CA" smtClean="0"/>
              <a:t>Click to edit Master text styles</a:t>
            </a:r>
          </a:p>
        </p:txBody>
      </p:sp>
      <p:sp>
        <p:nvSpPr>
          <p:cNvPr id="6" name="Content Placeholder 5"/>
          <p:cNvSpPr>
            <a:spLocks noGrp="1"/>
          </p:cNvSpPr>
          <p:nvPr>
            <p:ph sz="quarter" idx="4"/>
          </p:nvPr>
        </p:nvSpPr>
        <p:spPr>
          <a:xfrm>
            <a:off x="15379391" y="13576859"/>
            <a:ext cx="13382064" cy="24666281"/>
          </a:xfrm>
        </p:spPr>
        <p:txBody>
          <a:bodyPr/>
          <a:lstStyle>
            <a:lvl1pPr>
              <a:defRPr sz="11000"/>
            </a:lvl1pPr>
            <a:lvl2pPr>
              <a:defRPr sz="9200"/>
            </a:lvl2pPr>
            <a:lvl3pPr>
              <a:defRPr sz="8300"/>
            </a:lvl3pPr>
            <a:lvl4pPr>
              <a:defRPr sz="7300"/>
            </a:lvl4pPr>
            <a:lvl5pPr>
              <a:defRPr sz="7300"/>
            </a:lvl5pPr>
            <a:lvl6pPr>
              <a:defRPr sz="7300"/>
            </a:lvl6pPr>
            <a:lvl7pPr>
              <a:defRPr sz="7300"/>
            </a:lvl7pPr>
            <a:lvl8pPr>
              <a:defRPr sz="7300"/>
            </a:lvl8pPr>
            <a:lvl9pPr>
              <a:defRPr sz="73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397EB24-3EF0-F743-BF8B-AF28609A73C9}" type="datetime1">
              <a:rPr lang="en-US"/>
              <a:pPr>
                <a:defRPr/>
              </a:pPr>
              <a:t>22/08/14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1ADB50B-1F85-CD49-A80F-DBF8A2EA85F3}" type="slidenum">
              <a:rPr lang="en-US"/>
              <a:pPr>
                <a:defRPr/>
              </a:pPr>
              <a:t>‹#›</a:t>
            </a:fld>
            <a:endParaRPr lang="en-US"/>
          </a:p>
        </p:txBody>
      </p:sp>
    </p:spTree>
    <p:extLst>
      <p:ext uri="{BB962C8B-B14F-4D97-AF65-F5344CB8AC3E}">
        <p14:creationId xmlns:p14="http://schemas.microsoft.com/office/powerpoint/2010/main" val="3064228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92CA099-A98C-854E-9178-55B5B2E19828}" type="datetime1">
              <a:rPr lang="en-US"/>
              <a:pPr>
                <a:defRPr/>
              </a:pPr>
              <a:t>22/08/14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BE8F69B-E918-A343-8152-E780F9159D96}" type="slidenum">
              <a:rPr lang="en-US"/>
              <a:pPr>
                <a:defRPr/>
              </a:pPr>
              <a:t>‹#›</a:t>
            </a:fld>
            <a:endParaRPr lang="en-US"/>
          </a:p>
        </p:txBody>
      </p:sp>
    </p:spTree>
    <p:extLst>
      <p:ext uri="{BB962C8B-B14F-4D97-AF65-F5344CB8AC3E}">
        <p14:creationId xmlns:p14="http://schemas.microsoft.com/office/powerpoint/2010/main" val="67319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FC3ACB6-2424-BF46-9B90-F8248276B4C6}" type="datetime1">
              <a:rPr lang="en-US"/>
              <a:pPr>
                <a:defRPr/>
              </a:pPr>
              <a:t>22/08/14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533F8FB-AC0C-9544-A1F0-2BDE8BFFEDC2}" type="slidenum">
              <a:rPr lang="en-US"/>
              <a:pPr>
                <a:defRPr/>
              </a:pPr>
              <a:t>‹#›</a:t>
            </a:fld>
            <a:endParaRPr lang="en-US"/>
          </a:p>
        </p:txBody>
      </p:sp>
    </p:spTree>
    <p:extLst>
      <p:ext uri="{BB962C8B-B14F-4D97-AF65-F5344CB8AC3E}">
        <p14:creationId xmlns:p14="http://schemas.microsoft.com/office/powerpoint/2010/main" val="290389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763" y="1704540"/>
            <a:ext cx="9960336" cy="7254205"/>
          </a:xfrm>
        </p:spPr>
        <p:txBody>
          <a:bodyPr anchor="b"/>
          <a:lstStyle>
            <a:lvl1pPr algn="l">
              <a:defRPr sz="9200" b="1"/>
            </a:lvl1pPr>
          </a:lstStyle>
          <a:p>
            <a:r>
              <a:rPr lang="fr-CA" smtClean="0"/>
              <a:t>Click to edit Master title style</a:t>
            </a:r>
            <a:endParaRPr lang="en-US"/>
          </a:p>
        </p:txBody>
      </p:sp>
      <p:sp>
        <p:nvSpPr>
          <p:cNvPr id="3" name="Content Placeholder 2"/>
          <p:cNvSpPr>
            <a:spLocks noGrp="1"/>
          </p:cNvSpPr>
          <p:nvPr>
            <p:ph idx="1"/>
          </p:nvPr>
        </p:nvSpPr>
        <p:spPr>
          <a:xfrm>
            <a:off x="11836767" y="1704544"/>
            <a:ext cx="16924685" cy="36538600"/>
          </a:xfrm>
        </p:spPr>
        <p:txBody>
          <a:bodyPr/>
          <a:lstStyle>
            <a:lvl1pPr>
              <a:defRPr sz="14700"/>
            </a:lvl1pPr>
            <a:lvl2pPr>
              <a:defRPr sz="12800"/>
            </a:lvl2pPr>
            <a:lvl3pPr>
              <a:defRPr sz="11000"/>
            </a:lvl3pPr>
            <a:lvl4pPr>
              <a:defRPr sz="9200"/>
            </a:lvl4pPr>
            <a:lvl5pPr>
              <a:defRPr sz="9200"/>
            </a:lvl5pPr>
            <a:lvl6pPr>
              <a:defRPr sz="9200"/>
            </a:lvl6pPr>
            <a:lvl7pPr>
              <a:defRPr sz="9200"/>
            </a:lvl7pPr>
            <a:lvl8pPr>
              <a:defRPr sz="9200"/>
            </a:lvl8pPr>
            <a:lvl9pPr>
              <a:defRPr sz="9200"/>
            </a:lvl9pPr>
          </a:lstStyle>
          <a:p>
            <a:pPr lvl="0"/>
            <a:r>
              <a:rPr lang="fr-CA" smtClean="0"/>
              <a:t>Click to edit Master text styles</a:t>
            </a:r>
          </a:p>
          <a:p>
            <a:pPr lvl="1"/>
            <a:r>
              <a:rPr lang="fr-CA" smtClean="0"/>
              <a:t>Second level</a:t>
            </a:r>
          </a:p>
          <a:p>
            <a:pPr lvl="2"/>
            <a:r>
              <a:rPr lang="fr-CA" smtClean="0"/>
              <a:t>Third level</a:t>
            </a:r>
          </a:p>
          <a:p>
            <a:pPr lvl="3"/>
            <a:r>
              <a:rPr lang="fr-CA" smtClean="0"/>
              <a:t>Fourth level</a:t>
            </a:r>
          </a:p>
          <a:p>
            <a:pPr lvl="4"/>
            <a:r>
              <a:rPr lang="fr-CA" smtClean="0"/>
              <a:t>Fifth level</a:t>
            </a:r>
            <a:endParaRPr lang="en-US"/>
          </a:p>
        </p:txBody>
      </p:sp>
      <p:sp>
        <p:nvSpPr>
          <p:cNvPr id="4" name="Text Placeholder 3"/>
          <p:cNvSpPr>
            <a:spLocks noGrp="1"/>
          </p:cNvSpPr>
          <p:nvPr>
            <p:ph type="body" sz="half" idx="2"/>
          </p:nvPr>
        </p:nvSpPr>
        <p:spPr>
          <a:xfrm>
            <a:off x="1513763" y="8958747"/>
            <a:ext cx="9960336" cy="29284396"/>
          </a:xfrm>
        </p:spPr>
        <p:txBody>
          <a:bodyPr/>
          <a:lstStyle>
            <a:lvl1pPr marL="0" indent="0">
              <a:buNone/>
              <a:defRPr sz="6400"/>
            </a:lvl1pPr>
            <a:lvl2pPr marL="2098137" indent="0">
              <a:buNone/>
              <a:defRPr sz="5500"/>
            </a:lvl2pPr>
            <a:lvl3pPr marL="4196273" indent="0">
              <a:buNone/>
              <a:defRPr sz="4600"/>
            </a:lvl3pPr>
            <a:lvl4pPr marL="6294410" indent="0">
              <a:buNone/>
              <a:defRPr sz="4100"/>
            </a:lvl4pPr>
            <a:lvl5pPr marL="8392546" indent="0">
              <a:buNone/>
              <a:defRPr sz="4100"/>
            </a:lvl5pPr>
            <a:lvl6pPr marL="10490683" indent="0">
              <a:buNone/>
              <a:defRPr sz="4100"/>
            </a:lvl6pPr>
            <a:lvl7pPr marL="12588819" indent="0">
              <a:buNone/>
              <a:defRPr sz="4100"/>
            </a:lvl7pPr>
            <a:lvl8pPr marL="14686956" indent="0">
              <a:buNone/>
              <a:defRPr sz="4100"/>
            </a:lvl8pPr>
            <a:lvl9pPr marL="16785092" indent="0">
              <a:buNone/>
              <a:defRPr sz="4100"/>
            </a:lvl9pPr>
          </a:lstStyle>
          <a:p>
            <a:pPr lvl="0"/>
            <a:r>
              <a:rPr lang="fr-CA"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85BF13C-C500-CD47-81EB-08BAE0A1A965}" type="datetime1">
              <a:rPr lang="en-US"/>
              <a:pPr>
                <a:defRPr/>
              </a:pPr>
              <a:t>22/08/14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2073A5-E5C6-9F4D-98B1-5FCB379DCD0E}" type="slidenum">
              <a:rPr lang="en-US"/>
              <a:pPr>
                <a:defRPr/>
              </a:pPr>
              <a:t>‹#›</a:t>
            </a:fld>
            <a:endParaRPr lang="en-US"/>
          </a:p>
        </p:txBody>
      </p:sp>
    </p:spTree>
    <p:extLst>
      <p:ext uri="{BB962C8B-B14F-4D97-AF65-F5344CB8AC3E}">
        <p14:creationId xmlns:p14="http://schemas.microsoft.com/office/powerpoint/2010/main" val="687215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154" y="29968190"/>
            <a:ext cx="18165128" cy="3537914"/>
          </a:xfrm>
        </p:spPr>
        <p:txBody>
          <a:bodyPr anchor="b"/>
          <a:lstStyle>
            <a:lvl1pPr algn="l">
              <a:defRPr sz="9200" b="1"/>
            </a:lvl1pPr>
          </a:lstStyle>
          <a:p>
            <a:r>
              <a:rPr lang="fr-CA" smtClean="0"/>
              <a:t>Click to edit Master title style</a:t>
            </a:r>
            <a:endParaRPr lang="en-US"/>
          </a:p>
        </p:txBody>
      </p:sp>
      <p:sp>
        <p:nvSpPr>
          <p:cNvPr id="3" name="Picture Placeholder 2"/>
          <p:cNvSpPr>
            <a:spLocks noGrp="1"/>
          </p:cNvSpPr>
          <p:nvPr>
            <p:ph type="pic" idx="1"/>
          </p:nvPr>
        </p:nvSpPr>
        <p:spPr>
          <a:xfrm>
            <a:off x="5934154" y="3825305"/>
            <a:ext cx="18165128" cy="25687020"/>
          </a:xfrm>
        </p:spPr>
        <p:txBody>
          <a:bodyPr rtlCol="0">
            <a:normAutofit/>
          </a:bodyPr>
          <a:lstStyle>
            <a:lvl1pPr marL="0" indent="0">
              <a:buNone/>
              <a:defRPr sz="14700"/>
            </a:lvl1pPr>
            <a:lvl2pPr marL="2098137" indent="0">
              <a:buNone/>
              <a:defRPr sz="12800"/>
            </a:lvl2pPr>
            <a:lvl3pPr marL="4196273" indent="0">
              <a:buNone/>
              <a:defRPr sz="11000"/>
            </a:lvl3pPr>
            <a:lvl4pPr marL="6294410" indent="0">
              <a:buNone/>
              <a:defRPr sz="9200"/>
            </a:lvl4pPr>
            <a:lvl5pPr marL="8392546" indent="0">
              <a:buNone/>
              <a:defRPr sz="9200"/>
            </a:lvl5pPr>
            <a:lvl6pPr marL="10490683" indent="0">
              <a:buNone/>
              <a:defRPr sz="9200"/>
            </a:lvl6pPr>
            <a:lvl7pPr marL="12588819" indent="0">
              <a:buNone/>
              <a:defRPr sz="9200"/>
            </a:lvl7pPr>
            <a:lvl8pPr marL="14686956" indent="0">
              <a:buNone/>
              <a:defRPr sz="9200"/>
            </a:lvl8pPr>
            <a:lvl9pPr marL="16785092" indent="0">
              <a:buNone/>
              <a:defRPr sz="9200"/>
            </a:lvl9pPr>
          </a:lstStyle>
          <a:p>
            <a:pPr lvl="0"/>
            <a:endParaRPr lang="en-US" noProof="0" smtClean="0"/>
          </a:p>
        </p:txBody>
      </p:sp>
      <p:sp>
        <p:nvSpPr>
          <p:cNvPr id="4" name="Text Placeholder 3"/>
          <p:cNvSpPr>
            <a:spLocks noGrp="1"/>
          </p:cNvSpPr>
          <p:nvPr>
            <p:ph type="body" sz="half" idx="2"/>
          </p:nvPr>
        </p:nvSpPr>
        <p:spPr>
          <a:xfrm>
            <a:off x="5934154" y="33506105"/>
            <a:ext cx="18165128" cy="5024426"/>
          </a:xfrm>
        </p:spPr>
        <p:txBody>
          <a:bodyPr/>
          <a:lstStyle>
            <a:lvl1pPr marL="0" indent="0">
              <a:buNone/>
              <a:defRPr sz="6400"/>
            </a:lvl1pPr>
            <a:lvl2pPr marL="2098137" indent="0">
              <a:buNone/>
              <a:defRPr sz="5500"/>
            </a:lvl2pPr>
            <a:lvl3pPr marL="4196273" indent="0">
              <a:buNone/>
              <a:defRPr sz="4600"/>
            </a:lvl3pPr>
            <a:lvl4pPr marL="6294410" indent="0">
              <a:buNone/>
              <a:defRPr sz="4100"/>
            </a:lvl4pPr>
            <a:lvl5pPr marL="8392546" indent="0">
              <a:buNone/>
              <a:defRPr sz="4100"/>
            </a:lvl5pPr>
            <a:lvl6pPr marL="10490683" indent="0">
              <a:buNone/>
              <a:defRPr sz="4100"/>
            </a:lvl6pPr>
            <a:lvl7pPr marL="12588819" indent="0">
              <a:buNone/>
              <a:defRPr sz="4100"/>
            </a:lvl7pPr>
            <a:lvl8pPr marL="14686956" indent="0">
              <a:buNone/>
              <a:defRPr sz="4100"/>
            </a:lvl8pPr>
            <a:lvl9pPr marL="16785092" indent="0">
              <a:buNone/>
              <a:defRPr sz="4100"/>
            </a:lvl9pPr>
          </a:lstStyle>
          <a:p>
            <a:pPr lvl="0"/>
            <a:r>
              <a:rPr lang="fr-CA"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40FD44B-F2B9-7444-8806-0869855A132B}" type="datetime1">
              <a:rPr lang="en-US"/>
              <a:pPr>
                <a:defRPr/>
              </a:pPr>
              <a:t>22/08/14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12EDFBB-CC1F-AC46-911A-AA5A4E079A6B}" type="slidenum">
              <a:rPr lang="en-US"/>
              <a:pPr>
                <a:defRPr/>
              </a:pPr>
              <a:t>‹#›</a:t>
            </a:fld>
            <a:endParaRPr lang="en-US"/>
          </a:p>
        </p:txBody>
      </p:sp>
    </p:spTree>
    <p:extLst>
      <p:ext uri="{BB962C8B-B14F-4D97-AF65-F5344CB8AC3E}">
        <p14:creationId xmlns:p14="http://schemas.microsoft.com/office/powerpoint/2010/main" val="17190977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513168" y="1714059"/>
            <a:ext cx="27248878" cy="713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19627" tIns="209814" rIns="419627" bIns="209814" numCol="1" anchor="ctr" anchorCtr="0" compatLnSpc="1">
            <a:prstTxWarp prst="textNoShape">
              <a:avLst/>
            </a:prstTxWarp>
          </a:bodyPr>
          <a:lstStyle/>
          <a:p>
            <a:pPr lvl="0"/>
            <a:r>
              <a:rPr lang="fr-CA"/>
              <a:t>Click to edit Master title style</a:t>
            </a:r>
            <a:endParaRPr lang="en-US"/>
          </a:p>
        </p:txBody>
      </p:sp>
      <p:sp>
        <p:nvSpPr>
          <p:cNvPr id="1027" name="Text Placeholder 2"/>
          <p:cNvSpPr>
            <a:spLocks noGrp="1"/>
          </p:cNvSpPr>
          <p:nvPr>
            <p:ph type="body" idx="1"/>
          </p:nvPr>
        </p:nvSpPr>
        <p:spPr bwMode="auto">
          <a:xfrm>
            <a:off x="1513168" y="9989562"/>
            <a:ext cx="27248878" cy="2825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19627" tIns="209814" rIns="419627" bIns="209814" numCol="1" anchor="t" anchorCtr="0" compatLnSpc="1">
            <a:prstTxWarp prst="textNoShape">
              <a:avLst/>
            </a:prstTxWarp>
          </a:body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4" name="Date Placeholder 3"/>
          <p:cNvSpPr>
            <a:spLocks noGrp="1"/>
          </p:cNvSpPr>
          <p:nvPr>
            <p:ph type="dt" sz="half" idx="2"/>
          </p:nvPr>
        </p:nvSpPr>
        <p:spPr>
          <a:xfrm>
            <a:off x="1513168" y="39680025"/>
            <a:ext cx="7064414" cy="2278786"/>
          </a:xfrm>
          <a:prstGeom prst="rect">
            <a:avLst/>
          </a:prstGeom>
        </p:spPr>
        <p:txBody>
          <a:bodyPr vert="horz" wrap="square" lIns="419627" tIns="209814" rIns="419627" bIns="209814" numCol="1" anchor="ctr" anchorCtr="0" compatLnSpc="1">
            <a:prstTxWarp prst="textNoShape">
              <a:avLst/>
            </a:prstTxWarp>
          </a:bodyPr>
          <a:lstStyle>
            <a:lvl1pPr>
              <a:defRPr sz="5500">
                <a:solidFill>
                  <a:srgbClr val="FFFFFF"/>
                </a:solidFill>
                <a:latin typeface="Calibri" charset="0"/>
              </a:defRPr>
            </a:lvl1pPr>
          </a:lstStyle>
          <a:p>
            <a:pPr>
              <a:defRPr/>
            </a:pPr>
            <a:fld id="{45E2D50C-70F4-7445-BD10-C10A1782BB06}" type="datetime1">
              <a:rPr lang="en-US"/>
              <a:pPr>
                <a:defRPr/>
              </a:pPr>
              <a:t>22/08/14</a:t>
            </a:fld>
            <a:endParaRPr lang="en-US"/>
          </a:p>
        </p:txBody>
      </p:sp>
      <p:sp>
        <p:nvSpPr>
          <p:cNvPr id="5" name="Footer Placeholder 4"/>
          <p:cNvSpPr>
            <a:spLocks noGrp="1"/>
          </p:cNvSpPr>
          <p:nvPr>
            <p:ph type="ftr" sz="quarter" idx="3"/>
          </p:nvPr>
        </p:nvSpPr>
        <p:spPr>
          <a:xfrm>
            <a:off x="10344427" y="39680025"/>
            <a:ext cx="9586360" cy="2278786"/>
          </a:xfrm>
          <a:prstGeom prst="rect">
            <a:avLst/>
          </a:prstGeom>
        </p:spPr>
        <p:txBody>
          <a:bodyPr vert="horz" lIns="419627" tIns="209814" rIns="419627" bIns="209814" rtlCol="0" anchor="ctr"/>
          <a:lstStyle>
            <a:lvl1pPr algn="ctr" defTabSz="2098137" fontAlgn="auto">
              <a:spcBef>
                <a:spcPts val="0"/>
              </a:spcBef>
              <a:spcAft>
                <a:spcPts val="0"/>
              </a:spcAft>
              <a:defRPr sz="55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21697632" y="39680025"/>
            <a:ext cx="7064414" cy="2278786"/>
          </a:xfrm>
          <a:prstGeom prst="rect">
            <a:avLst/>
          </a:prstGeom>
        </p:spPr>
        <p:txBody>
          <a:bodyPr vert="horz" wrap="square" lIns="419627" tIns="209814" rIns="419627" bIns="209814" numCol="1" anchor="ctr" anchorCtr="0" compatLnSpc="1">
            <a:prstTxWarp prst="textNoShape">
              <a:avLst/>
            </a:prstTxWarp>
          </a:bodyPr>
          <a:lstStyle>
            <a:lvl1pPr algn="r">
              <a:defRPr sz="5500">
                <a:solidFill>
                  <a:srgbClr val="FFFFFF"/>
                </a:solidFill>
                <a:latin typeface="Calibri" charset="0"/>
              </a:defRPr>
            </a:lvl1pPr>
          </a:lstStyle>
          <a:p>
            <a:pPr>
              <a:defRPr/>
            </a:pPr>
            <a:fld id="{F00728D2-87CD-8B43-BC8C-E74AB6AFD7DE}"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97088" rtl="0" eaLnBrk="0" fontAlgn="base" hangingPunct="0">
        <a:spcBef>
          <a:spcPct val="0"/>
        </a:spcBef>
        <a:spcAft>
          <a:spcPct val="0"/>
        </a:spcAft>
        <a:defRPr sz="20200" kern="1200">
          <a:solidFill>
            <a:schemeClr val="tx1"/>
          </a:solidFill>
          <a:latin typeface="+mj-lt"/>
          <a:ea typeface="ＭＳ Ｐゴシック" charset="-128"/>
          <a:cs typeface="ＭＳ Ｐゴシック" charset="-128"/>
        </a:defRPr>
      </a:lvl1pPr>
      <a:lvl2pPr algn="ctr" defTabSz="2097088" rtl="0" eaLnBrk="0" fontAlgn="base" hangingPunct="0">
        <a:spcBef>
          <a:spcPct val="0"/>
        </a:spcBef>
        <a:spcAft>
          <a:spcPct val="0"/>
        </a:spcAft>
        <a:defRPr sz="20200">
          <a:solidFill>
            <a:schemeClr val="tx1"/>
          </a:solidFill>
          <a:latin typeface="Calibri" charset="0"/>
          <a:ea typeface="ＭＳ Ｐゴシック" charset="-128"/>
          <a:cs typeface="ＭＳ Ｐゴシック" charset="-128"/>
        </a:defRPr>
      </a:lvl2pPr>
      <a:lvl3pPr algn="ctr" defTabSz="2097088" rtl="0" eaLnBrk="0" fontAlgn="base" hangingPunct="0">
        <a:spcBef>
          <a:spcPct val="0"/>
        </a:spcBef>
        <a:spcAft>
          <a:spcPct val="0"/>
        </a:spcAft>
        <a:defRPr sz="20200">
          <a:solidFill>
            <a:schemeClr val="tx1"/>
          </a:solidFill>
          <a:latin typeface="Calibri" charset="0"/>
          <a:ea typeface="ＭＳ Ｐゴシック" charset="-128"/>
          <a:cs typeface="ＭＳ Ｐゴシック" charset="-128"/>
        </a:defRPr>
      </a:lvl3pPr>
      <a:lvl4pPr algn="ctr" defTabSz="2097088" rtl="0" eaLnBrk="0" fontAlgn="base" hangingPunct="0">
        <a:spcBef>
          <a:spcPct val="0"/>
        </a:spcBef>
        <a:spcAft>
          <a:spcPct val="0"/>
        </a:spcAft>
        <a:defRPr sz="20200">
          <a:solidFill>
            <a:schemeClr val="tx1"/>
          </a:solidFill>
          <a:latin typeface="Calibri" charset="0"/>
          <a:ea typeface="ＭＳ Ｐゴシック" charset="-128"/>
          <a:cs typeface="ＭＳ Ｐゴシック" charset="-128"/>
        </a:defRPr>
      </a:lvl4pPr>
      <a:lvl5pPr algn="ctr" defTabSz="2097088" rtl="0" eaLnBrk="0" fontAlgn="base" hangingPunct="0">
        <a:spcBef>
          <a:spcPct val="0"/>
        </a:spcBef>
        <a:spcAft>
          <a:spcPct val="0"/>
        </a:spcAft>
        <a:defRPr sz="20200">
          <a:solidFill>
            <a:schemeClr val="tx1"/>
          </a:solidFill>
          <a:latin typeface="Calibri" charset="0"/>
          <a:ea typeface="ＭＳ Ｐゴシック" charset="-128"/>
          <a:cs typeface="ＭＳ Ｐゴシック" charset="-128"/>
        </a:defRPr>
      </a:lvl5pPr>
      <a:lvl6pPr marL="457200" algn="ctr" defTabSz="2097088" rtl="0" fontAlgn="base">
        <a:spcBef>
          <a:spcPct val="0"/>
        </a:spcBef>
        <a:spcAft>
          <a:spcPct val="0"/>
        </a:spcAft>
        <a:defRPr sz="20200">
          <a:solidFill>
            <a:schemeClr val="tx1"/>
          </a:solidFill>
          <a:latin typeface="Calibri" charset="0"/>
          <a:ea typeface="ＭＳ Ｐゴシック" charset="-128"/>
          <a:cs typeface="ＭＳ Ｐゴシック" charset="-128"/>
        </a:defRPr>
      </a:lvl6pPr>
      <a:lvl7pPr marL="914400" algn="ctr" defTabSz="2097088" rtl="0" fontAlgn="base">
        <a:spcBef>
          <a:spcPct val="0"/>
        </a:spcBef>
        <a:spcAft>
          <a:spcPct val="0"/>
        </a:spcAft>
        <a:defRPr sz="20200">
          <a:solidFill>
            <a:schemeClr val="tx1"/>
          </a:solidFill>
          <a:latin typeface="Calibri" charset="0"/>
          <a:ea typeface="ＭＳ Ｐゴシック" charset="-128"/>
          <a:cs typeface="ＭＳ Ｐゴシック" charset="-128"/>
        </a:defRPr>
      </a:lvl7pPr>
      <a:lvl8pPr marL="1371600" algn="ctr" defTabSz="2097088" rtl="0" fontAlgn="base">
        <a:spcBef>
          <a:spcPct val="0"/>
        </a:spcBef>
        <a:spcAft>
          <a:spcPct val="0"/>
        </a:spcAft>
        <a:defRPr sz="20200">
          <a:solidFill>
            <a:schemeClr val="tx1"/>
          </a:solidFill>
          <a:latin typeface="Calibri" charset="0"/>
          <a:ea typeface="ＭＳ Ｐゴシック" charset="-128"/>
          <a:cs typeface="ＭＳ Ｐゴシック" charset="-128"/>
        </a:defRPr>
      </a:lvl8pPr>
      <a:lvl9pPr marL="1828800" algn="ctr" defTabSz="2097088" rtl="0" fontAlgn="base">
        <a:spcBef>
          <a:spcPct val="0"/>
        </a:spcBef>
        <a:spcAft>
          <a:spcPct val="0"/>
        </a:spcAft>
        <a:defRPr sz="20200">
          <a:solidFill>
            <a:schemeClr val="tx1"/>
          </a:solidFill>
          <a:latin typeface="Calibri" charset="0"/>
          <a:ea typeface="ＭＳ Ｐゴシック" charset="-128"/>
          <a:cs typeface="ＭＳ Ｐゴシック" charset="-128"/>
        </a:defRPr>
      </a:lvl9pPr>
    </p:titleStyle>
    <p:bodyStyle>
      <a:lvl1pPr marL="1573213" indent="-1573213" algn="l" defTabSz="2097088" rtl="0" eaLnBrk="0" fontAlgn="base" hangingPunct="0">
        <a:spcBef>
          <a:spcPct val="20000"/>
        </a:spcBef>
        <a:spcAft>
          <a:spcPct val="0"/>
        </a:spcAft>
        <a:buFont typeface="Arial" charset="0"/>
        <a:buChar char="•"/>
        <a:defRPr sz="14700" kern="1200">
          <a:solidFill>
            <a:schemeClr val="tx1"/>
          </a:solidFill>
          <a:latin typeface="+mn-lt"/>
          <a:ea typeface="ＭＳ Ｐゴシック" charset="-128"/>
          <a:cs typeface="ＭＳ Ｐゴシック" charset="-128"/>
        </a:defRPr>
      </a:lvl1pPr>
      <a:lvl2pPr marL="3408363" indent="-1311275" algn="l" defTabSz="2097088" rtl="0" eaLnBrk="0" fontAlgn="base" hangingPunct="0">
        <a:spcBef>
          <a:spcPct val="20000"/>
        </a:spcBef>
        <a:spcAft>
          <a:spcPct val="0"/>
        </a:spcAft>
        <a:buFont typeface="Arial" charset="0"/>
        <a:buChar char="–"/>
        <a:defRPr sz="12800" kern="1200">
          <a:solidFill>
            <a:schemeClr val="tx1"/>
          </a:solidFill>
          <a:latin typeface="+mn-lt"/>
          <a:ea typeface="ＭＳ Ｐゴシック" charset="-128"/>
          <a:cs typeface="+mn-cs"/>
        </a:defRPr>
      </a:lvl2pPr>
      <a:lvl3pPr marL="5245100" indent="-1047750" algn="l" defTabSz="2097088" rtl="0" eaLnBrk="0" fontAlgn="base" hangingPunct="0">
        <a:spcBef>
          <a:spcPct val="20000"/>
        </a:spcBef>
        <a:spcAft>
          <a:spcPct val="0"/>
        </a:spcAft>
        <a:buFont typeface="Arial" charset="0"/>
        <a:buChar char="•"/>
        <a:defRPr sz="11000" kern="1200">
          <a:solidFill>
            <a:schemeClr val="tx1"/>
          </a:solidFill>
          <a:latin typeface="+mn-lt"/>
          <a:ea typeface="ＭＳ Ｐゴシック" charset="-128"/>
          <a:cs typeface="+mn-cs"/>
        </a:defRPr>
      </a:lvl3pPr>
      <a:lvl4pPr marL="7342188" indent="-1047750" algn="l" defTabSz="2097088" rtl="0" eaLnBrk="0" fontAlgn="base" hangingPunct="0">
        <a:spcBef>
          <a:spcPct val="20000"/>
        </a:spcBef>
        <a:spcAft>
          <a:spcPct val="0"/>
        </a:spcAft>
        <a:buFont typeface="Arial" charset="0"/>
        <a:buChar char="–"/>
        <a:defRPr sz="9200" kern="1200">
          <a:solidFill>
            <a:schemeClr val="tx1"/>
          </a:solidFill>
          <a:latin typeface="+mn-lt"/>
          <a:ea typeface="ＭＳ Ｐゴシック" charset="-128"/>
          <a:cs typeface="+mn-cs"/>
        </a:defRPr>
      </a:lvl4pPr>
      <a:lvl5pPr marL="9440863" indent="-1047750" algn="l" defTabSz="2097088" rtl="0" eaLnBrk="0" fontAlgn="base" hangingPunct="0">
        <a:spcBef>
          <a:spcPct val="20000"/>
        </a:spcBef>
        <a:spcAft>
          <a:spcPct val="0"/>
        </a:spcAft>
        <a:buFont typeface="Arial" charset="0"/>
        <a:buChar char="»"/>
        <a:defRPr sz="9200" kern="1200">
          <a:solidFill>
            <a:schemeClr val="tx1"/>
          </a:solidFill>
          <a:latin typeface="+mn-lt"/>
          <a:ea typeface="ＭＳ Ｐゴシック" charset="-128"/>
          <a:cs typeface="+mn-cs"/>
        </a:defRPr>
      </a:lvl5pPr>
      <a:lvl6pPr marL="11539751" indent="-1049068" algn="l" defTabSz="2098137" rtl="0" eaLnBrk="1" latinLnBrk="0" hangingPunct="1">
        <a:spcBef>
          <a:spcPct val="20000"/>
        </a:spcBef>
        <a:buFont typeface="Arial"/>
        <a:buChar char="•"/>
        <a:defRPr sz="9200" kern="1200">
          <a:solidFill>
            <a:schemeClr val="tx1"/>
          </a:solidFill>
          <a:latin typeface="+mn-lt"/>
          <a:ea typeface="+mn-ea"/>
          <a:cs typeface="+mn-cs"/>
        </a:defRPr>
      </a:lvl6pPr>
      <a:lvl7pPr marL="13637887" indent="-1049068" algn="l" defTabSz="2098137" rtl="0" eaLnBrk="1" latinLnBrk="0" hangingPunct="1">
        <a:spcBef>
          <a:spcPct val="20000"/>
        </a:spcBef>
        <a:buFont typeface="Arial"/>
        <a:buChar char="•"/>
        <a:defRPr sz="9200" kern="1200">
          <a:solidFill>
            <a:schemeClr val="tx1"/>
          </a:solidFill>
          <a:latin typeface="+mn-lt"/>
          <a:ea typeface="+mn-ea"/>
          <a:cs typeface="+mn-cs"/>
        </a:defRPr>
      </a:lvl7pPr>
      <a:lvl8pPr marL="15736024" indent="-1049068" algn="l" defTabSz="2098137" rtl="0" eaLnBrk="1" latinLnBrk="0" hangingPunct="1">
        <a:spcBef>
          <a:spcPct val="20000"/>
        </a:spcBef>
        <a:buFont typeface="Arial"/>
        <a:buChar char="•"/>
        <a:defRPr sz="9200" kern="1200">
          <a:solidFill>
            <a:schemeClr val="tx1"/>
          </a:solidFill>
          <a:latin typeface="+mn-lt"/>
          <a:ea typeface="+mn-ea"/>
          <a:cs typeface="+mn-cs"/>
        </a:defRPr>
      </a:lvl8pPr>
      <a:lvl9pPr marL="17834160" indent="-1049068" algn="l" defTabSz="2098137" rtl="0" eaLnBrk="1" latinLnBrk="0" hangingPunct="1">
        <a:spcBef>
          <a:spcPct val="20000"/>
        </a:spcBef>
        <a:buFont typeface="Arial"/>
        <a:buChar char="•"/>
        <a:defRPr sz="9200" kern="1200">
          <a:solidFill>
            <a:schemeClr val="tx1"/>
          </a:solidFill>
          <a:latin typeface="+mn-lt"/>
          <a:ea typeface="+mn-ea"/>
          <a:cs typeface="+mn-cs"/>
        </a:defRPr>
      </a:lvl9pPr>
    </p:bodyStyle>
    <p:otherStyle>
      <a:defPPr>
        <a:defRPr lang="en-US"/>
      </a:defPPr>
      <a:lvl1pPr marL="0" algn="l" defTabSz="2098137" rtl="0" eaLnBrk="1" latinLnBrk="0" hangingPunct="1">
        <a:defRPr sz="8300" kern="1200">
          <a:solidFill>
            <a:schemeClr val="tx1"/>
          </a:solidFill>
          <a:latin typeface="+mn-lt"/>
          <a:ea typeface="+mn-ea"/>
          <a:cs typeface="+mn-cs"/>
        </a:defRPr>
      </a:lvl1pPr>
      <a:lvl2pPr marL="2098137" algn="l" defTabSz="2098137" rtl="0" eaLnBrk="1" latinLnBrk="0" hangingPunct="1">
        <a:defRPr sz="8300" kern="1200">
          <a:solidFill>
            <a:schemeClr val="tx1"/>
          </a:solidFill>
          <a:latin typeface="+mn-lt"/>
          <a:ea typeface="+mn-ea"/>
          <a:cs typeface="+mn-cs"/>
        </a:defRPr>
      </a:lvl2pPr>
      <a:lvl3pPr marL="4196273" algn="l" defTabSz="2098137" rtl="0" eaLnBrk="1" latinLnBrk="0" hangingPunct="1">
        <a:defRPr sz="8300" kern="1200">
          <a:solidFill>
            <a:schemeClr val="tx1"/>
          </a:solidFill>
          <a:latin typeface="+mn-lt"/>
          <a:ea typeface="+mn-ea"/>
          <a:cs typeface="+mn-cs"/>
        </a:defRPr>
      </a:lvl3pPr>
      <a:lvl4pPr marL="6294410" algn="l" defTabSz="2098137" rtl="0" eaLnBrk="1" latinLnBrk="0" hangingPunct="1">
        <a:defRPr sz="8300" kern="1200">
          <a:solidFill>
            <a:schemeClr val="tx1"/>
          </a:solidFill>
          <a:latin typeface="+mn-lt"/>
          <a:ea typeface="+mn-ea"/>
          <a:cs typeface="+mn-cs"/>
        </a:defRPr>
      </a:lvl4pPr>
      <a:lvl5pPr marL="8392546" algn="l" defTabSz="2098137" rtl="0" eaLnBrk="1" latinLnBrk="0" hangingPunct="1">
        <a:defRPr sz="8300" kern="1200">
          <a:solidFill>
            <a:schemeClr val="tx1"/>
          </a:solidFill>
          <a:latin typeface="+mn-lt"/>
          <a:ea typeface="+mn-ea"/>
          <a:cs typeface="+mn-cs"/>
        </a:defRPr>
      </a:lvl5pPr>
      <a:lvl6pPr marL="10490683" algn="l" defTabSz="2098137" rtl="0" eaLnBrk="1" latinLnBrk="0" hangingPunct="1">
        <a:defRPr sz="8300" kern="1200">
          <a:solidFill>
            <a:schemeClr val="tx1"/>
          </a:solidFill>
          <a:latin typeface="+mn-lt"/>
          <a:ea typeface="+mn-ea"/>
          <a:cs typeface="+mn-cs"/>
        </a:defRPr>
      </a:lvl6pPr>
      <a:lvl7pPr marL="12588819" algn="l" defTabSz="2098137" rtl="0" eaLnBrk="1" latinLnBrk="0" hangingPunct="1">
        <a:defRPr sz="8300" kern="1200">
          <a:solidFill>
            <a:schemeClr val="tx1"/>
          </a:solidFill>
          <a:latin typeface="+mn-lt"/>
          <a:ea typeface="+mn-ea"/>
          <a:cs typeface="+mn-cs"/>
        </a:defRPr>
      </a:lvl7pPr>
      <a:lvl8pPr marL="14686956" algn="l" defTabSz="2098137" rtl="0" eaLnBrk="1" latinLnBrk="0" hangingPunct="1">
        <a:defRPr sz="8300" kern="1200">
          <a:solidFill>
            <a:schemeClr val="tx1"/>
          </a:solidFill>
          <a:latin typeface="+mn-lt"/>
          <a:ea typeface="+mn-ea"/>
          <a:cs typeface="+mn-cs"/>
        </a:defRPr>
      </a:lvl8pPr>
      <a:lvl9pPr marL="16785092" algn="l" defTabSz="2098137" rtl="0" eaLnBrk="1" latinLnBrk="0" hangingPunct="1">
        <a:defRPr sz="8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emf"/><Relationship Id="rId12" Type="http://schemas.openxmlformats.org/officeDocument/2006/relationships/image" Target="../media/image9.jpg"/><Relationship Id="rId13" Type="http://schemas.openxmlformats.org/officeDocument/2006/relationships/image" Target="../media/image10.emf"/><Relationship Id="rId14" Type="http://schemas.openxmlformats.org/officeDocument/2006/relationships/image" Target="../media/image11.emf"/><Relationship Id="rId15" Type="http://schemas.openxmlformats.org/officeDocument/2006/relationships/image" Target="../media/image12.jpeg"/><Relationship Id="rId16"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png"/><Relationship Id="rId8" Type="http://schemas.openxmlformats.org/officeDocument/2006/relationships/image" Target="../media/image6.jpeg"/><Relationship Id="rId9" Type="http://schemas.microsoft.com/office/2007/relationships/hdphoto" Target="../media/hdphoto1.wdp"/><Relationship Id="rId10"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5000">
              <a:srgbClr val="152558"/>
            </a:gs>
            <a:gs pos="50000">
              <a:srgbClr val="F9F8F5"/>
            </a:gs>
            <a:gs pos="100000">
              <a:srgbClr val="F3F3F2"/>
            </a:gs>
          </a:gsLst>
          <a:lin ang="5400000"/>
        </a:gradFill>
        <a:effectLst/>
      </p:bgPr>
    </p:bg>
    <p:spTree>
      <p:nvGrpSpPr>
        <p:cNvPr id="1" name=""/>
        <p:cNvGrpSpPr/>
        <p:nvPr/>
      </p:nvGrpSpPr>
      <p:grpSpPr>
        <a:xfrm>
          <a:off x="0" y="0"/>
          <a:ext cx="0" cy="0"/>
          <a:chOff x="0" y="0"/>
          <a:chExt cx="0" cy="0"/>
        </a:xfrm>
      </p:grpSpPr>
      <p:pic>
        <p:nvPicPr>
          <p:cNvPr id="64" name="Picture 63" descr="Kohout_fig3.pdf"/>
          <p:cNvPicPr>
            <a:picLocks noChangeAspect="1"/>
          </p:cNvPicPr>
          <p:nvPr/>
        </p:nvPicPr>
        <p:blipFill rotWithShape="1">
          <a:blip r:embed="rId3">
            <a:extLst>
              <a:ext uri="{28A0092B-C50C-407E-A947-70E740481C1C}">
                <a14:useLocalDpi xmlns:a14="http://schemas.microsoft.com/office/drawing/2010/main" val="0"/>
              </a:ext>
            </a:extLst>
          </a:blip>
          <a:srcRect l="-1" t="15819" r="8474"/>
          <a:stretch/>
        </p:blipFill>
        <p:spPr>
          <a:xfrm>
            <a:off x="21915572" y="15750274"/>
            <a:ext cx="7745908" cy="7124310"/>
          </a:xfrm>
          <a:prstGeom prst="rect">
            <a:avLst/>
          </a:prstGeom>
        </p:spPr>
      </p:pic>
      <p:pic>
        <p:nvPicPr>
          <p:cNvPr id="65" name="Picture 85" descr="DSC02651_e4.jpg"/>
          <p:cNvPicPr>
            <a:picLocks noChangeAspect="1"/>
          </p:cNvPicPr>
          <p:nvPr/>
        </p:nvPicPr>
        <p:blipFill rotWithShape="1">
          <a:blip r:embed="rId4">
            <a:extLst>
              <a:ext uri="{28A0092B-C50C-407E-A947-70E740481C1C}">
                <a14:useLocalDpi xmlns:a14="http://schemas.microsoft.com/office/drawing/2010/main" val="0"/>
              </a:ext>
            </a:extLst>
          </a:blip>
          <a:srcRect r="6551"/>
          <a:stretch/>
        </p:blipFill>
        <p:spPr bwMode="auto">
          <a:xfrm>
            <a:off x="0" y="37886340"/>
            <a:ext cx="30275213" cy="492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 Box 6"/>
          <p:cNvSpPr txBox="1">
            <a:spLocks noChangeArrowheads="1"/>
          </p:cNvSpPr>
          <p:nvPr/>
        </p:nvSpPr>
        <p:spPr bwMode="auto">
          <a:xfrm>
            <a:off x="0" y="361950"/>
            <a:ext cx="30275213" cy="3484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defTabSz="4217988" eaLnBrk="0" hangingPunct="0">
              <a:defRPr sz="8300">
                <a:solidFill>
                  <a:schemeClr val="tx1"/>
                </a:solidFill>
                <a:latin typeface="Arial" charset="0"/>
                <a:ea typeface="ＭＳ Ｐゴシック" charset="0"/>
                <a:cs typeface="ＭＳ Ｐゴシック" charset="0"/>
              </a:defRPr>
            </a:lvl1pPr>
            <a:lvl2pPr marL="742950" indent="-285750" defTabSz="4217988" eaLnBrk="0" hangingPunct="0">
              <a:defRPr sz="8300">
                <a:solidFill>
                  <a:schemeClr val="tx1"/>
                </a:solidFill>
                <a:latin typeface="Arial" charset="0"/>
                <a:ea typeface="ＭＳ Ｐゴシック" charset="0"/>
              </a:defRPr>
            </a:lvl2pPr>
            <a:lvl3pPr marL="1143000" indent="-228600" defTabSz="4217988" eaLnBrk="0" hangingPunct="0">
              <a:defRPr sz="8300">
                <a:solidFill>
                  <a:schemeClr val="tx1"/>
                </a:solidFill>
                <a:latin typeface="Arial" charset="0"/>
                <a:ea typeface="ＭＳ Ｐゴシック" charset="0"/>
              </a:defRPr>
            </a:lvl3pPr>
            <a:lvl4pPr marL="1600200" indent="-228600" defTabSz="4217988" eaLnBrk="0" hangingPunct="0">
              <a:defRPr sz="8300">
                <a:solidFill>
                  <a:schemeClr val="tx1"/>
                </a:solidFill>
                <a:latin typeface="Arial" charset="0"/>
                <a:ea typeface="ＭＳ Ｐゴシック" charset="0"/>
              </a:defRPr>
            </a:lvl4pPr>
            <a:lvl5pPr marL="2057400" indent="-228600" defTabSz="4217988" eaLnBrk="0" hangingPunct="0">
              <a:defRPr sz="8300">
                <a:solidFill>
                  <a:schemeClr val="tx1"/>
                </a:solidFill>
                <a:latin typeface="Arial" charset="0"/>
                <a:ea typeface="ＭＳ Ｐゴシック" charset="0"/>
              </a:defRPr>
            </a:lvl5pPr>
            <a:lvl6pPr marL="2514600" indent="-228600" defTabSz="42179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42179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42179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4217988" eaLnBrk="0" fontAlgn="base" hangingPunct="0">
              <a:spcBef>
                <a:spcPct val="0"/>
              </a:spcBef>
              <a:spcAft>
                <a:spcPct val="0"/>
              </a:spcAft>
              <a:defRPr sz="8300">
                <a:solidFill>
                  <a:schemeClr val="tx1"/>
                </a:solidFill>
                <a:latin typeface="Arial" charset="0"/>
                <a:ea typeface="ＭＳ Ｐゴシック" charset="0"/>
              </a:defRPr>
            </a:lvl9pPr>
          </a:lstStyle>
          <a:p>
            <a:pPr algn="ctr"/>
            <a:r>
              <a:rPr lang="en-US" sz="11500" b="1" spc="600" dirty="0" smtClean="0">
                <a:latin typeface="Helvetica"/>
                <a:cs typeface="Helvetica"/>
              </a:rPr>
              <a:t>Storm-induced sea-ice breakup </a:t>
            </a:r>
          </a:p>
          <a:p>
            <a:pPr algn="ctr">
              <a:lnSpc>
                <a:spcPct val="90000"/>
              </a:lnSpc>
            </a:pPr>
            <a:r>
              <a:rPr lang="en-US" sz="11500" b="1" spc="600" dirty="0" smtClean="0">
                <a:latin typeface="Helvetica"/>
                <a:cs typeface="Helvetica"/>
              </a:rPr>
              <a:t>and the implications for ice extent</a:t>
            </a:r>
            <a:endParaRPr lang="en-US" sz="11500" b="1" spc="600" dirty="0">
              <a:latin typeface="Helvetica"/>
              <a:cs typeface="Helvetica"/>
            </a:endParaRPr>
          </a:p>
        </p:txBody>
      </p:sp>
      <p:sp>
        <p:nvSpPr>
          <p:cNvPr id="67" name="Text Box 7"/>
          <p:cNvSpPr txBox="1">
            <a:spLocks noChangeArrowheads="1"/>
          </p:cNvSpPr>
          <p:nvPr/>
        </p:nvSpPr>
        <p:spPr bwMode="auto">
          <a:xfrm>
            <a:off x="0" y="4618059"/>
            <a:ext cx="30210118" cy="8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defTabSz="4217988" eaLnBrk="0" hangingPunct="0">
              <a:defRPr sz="8300">
                <a:solidFill>
                  <a:schemeClr val="tx1"/>
                </a:solidFill>
                <a:latin typeface="Arial" charset="0"/>
                <a:ea typeface="ＭＳ Ｐゴシック" charset="0"/>
                <a:cs typeface="ＭＳ Ｐゴシック" charset="0"/>
              </a:defRPr>
            </a:lvl1pPr>
            <a:lvl2pPr marL="742950" indent="-285750" defTabSz="4217988" eaLnBrk="0" hangingPunct="0">
              <a:defRPr sz="8300">
                <a:solidFill>
                  <a:schemeClr val="tx1"/>
                </a:solidFill>
                <a:latin typeface="Arial" charset="0"/>
                <a:ea typeface="ＭＳ Ｐゴシック" charset="0"/>
              </a:defRPr>
            </a:lvl2pPr>
            <a:lvl3pPr marL="1143000" indent="-228600" defTabSz="4217988" eaLnBrk="0" hangingPunct="0">
              <a:defRPr sz="8300">
                <a:solidFill>
                  <a:schemeClr val="tx1"/>
                </a:solidFill>
                <a:latin typeface="Arial" charset="0"/>
                <a:ea typeface="ＭＳ Ｐゴシック" charset="0"/>
              </a:defRPr>
            </a:lvl3pPr>
            <a:lvl4pPr marL="1600200" indent="-228600" defTabSz="4217988" eaLnBrk="0" hangingPunct="0">
              <a:defRPr sz="8300">
                <a:solidFill>
                  <a:schemeClr val="tx1"/>
                </a:solidFill>
                <a:latin typeface="Arial" charset="0"/>
                <a:ea typeface="ＭＳ Ｐゴシック" charset="0"/>
              </a:defRPr>
            </a:lvl4pPr>
            <a:lvl5pPr marL="2057400" indent="-228600" defTabSz="4217988" eaLnBrk="0" hangingPunct="0">
              <a:defRPr sz="8300">
                <a:solidFill>
                  <a:schemeClr val="tx1"/>
                </a:solidFill>
                <a:latin typeface="Arial" charset="0"/>
                <a:ea typeface="ＭＳ Ｐゴシック" charset="0"/>
              </a:defRPr>
            </a:lvl5pPr>
            <a:lvl6pPr marL="2514600" indent="-228600" defTabSz="42179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42179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42179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4217988" eaLnBrk="0" fontAlgn="base" hangingPunct="0">
              <a:spcBef>
                <a:spcPct val="0"/>
              </a:spcBef>
              <a:spcAft>
                <a:spcPct val="0"/>
              </a:spcAft>
              <a:defRPr sz="8300">
                <a:solidFill>
                  <a:schemeClr val="tx1"/>
                </a:solidFill>
                <a:latin typeface="Arial" charset="0"/>
                <a:ea typeface="ＭＳ Ｐゴシック" charset="0"/>
              </a:defRPr>
            </a:lvl9pPr>
          </a:lstStyle>
          <a:p>
            <a:pPr algn="ctr" eaLnBrk="1" hangingPunct="1">
              <a:spcBef>
                <a:spcPct val="50000"/>
              </a:spcBef>
            </a:pPr>
            <a:r>
              <a:rPr lang="en-AU" sz="4800" dirty="0">
                <a:latin typeface="Helvetica"/>
                <a:cs typeface="Helvetica"/>
              </a:rPr>
              <a:t>A. L. Kohout </a:t>
            </a:r>
            <a:r>
              <a:rPr lang="en-AU" sz="4800" baseline="30000" dirty="0">
                <a:latin typeface="Helvetica"/>
                <a:cs typeface="Helvetica"/>
              </a:rPr>
              <a:t>a</a:t>
            </a:r>
            <a:r>
              <a:rPr lang="en-AU" sz="4800" dirty="0">
                <a:latin typeface="Helvetica"/>
                <a:cs typeface="Helvetica"/>
              </a:rPr>
              <a:t>, M. J. M. Williams </a:t>
            </a:r>
            <a:r>
              <a:rPr lang="en-AU" sz="4800" baseline="30000" dirty="0">
                <a:latin typeface="Helvetica"/>
                <a:cs typeface="Helvetica"/>
              </a:rPr>
              <a:t>b</a:t>
            </a:r>
            <a:r>
              <a:rPr lang="en-AU" sz="4800" dirty="0">
                <a:latin typeface="Helvetica"/>
                <a:cs typeface="Helvetica"/>
              </a:rPr>
              <a:t>, S. M. Dean </a:t>
            </a:r>
            <a:r>
              <a:rPr lang="en-AU" sz="4800" baseline="30000" dirty="0">
                <a:latin typeface="Helvetica"/>
                <a:cs typeface="Helvetica"/>
              </a:rPr>
              <a:t>b</a:t>
            </a:r>
            <a:r>
              <a:rPr lang="en-AU" sz="4800" dirty="0">
                <a:latin typeface="Helvetica"/>
                <a:cs typeface="Helvetica"/>
              </a:rPr>
              <a:t>, M. H. </a:t>
            </a:r>
            <a:r>
              <a:rPr lang="en-AU" sz="4800" dirty="0" err="1">
                <a:latin typeface="Helvetica"/>
                <a:cs typeface="Helvetica"/>
              </a:rPr>
              <a:t>Meylan</a:t>
            </a:r>
            <a:r>
              <a:rPr lang="en-AU" sz="4800" dirty="0">
                <a:latin typeface="Helvetica"/>
                <a:cs typeface="Helvetica"/>
              </a:rPr>
              <a:t> </a:t>
            </a:r>
            <a:r>
              <a:rPr lang="en-AU" sz="4800" baseline="30000" dirty="0">
                <a:latin typeface="Helvetica"/>
                <a:cs typeface="Helvetica"/>
              </a:rPr>
              <a:t>c</a:t>
            </a:r>
            <a:endParaRPr lang="en-AU" sz="4800" i="1" dirty="0">
              <a:latin typeface="Helvetica"/>
              <a:cs typeface="Helvetica"/>
            </a:endParaRPr>
          </a:p>
        </p:txBody>
      </p:sp>
      <p:pic>
        <p:nvPicPr>
          <p:cNvPr id="68" name="Picture 8"/>
          <p:cNvPicPr>
            <a:picLocks/>
          </p:cNvPicPr>
          <p:nvPr/>
        </p:nvPicPr>
        <p:blipFill>
          <a:blip r:embed="rId5">
            <a:extLst>
              <a:ext uri="{28A0092B-C50C-407E-A947-70E740481C1C}">
                <a14:useLocalDpi xmlns:a14="http://schemas.microsoft.com/office/drawing/2010/main" val="0"/>
              </a:ext>
            </a:extLst>
          </a:blip>
          <a:srcRect l="-4704" t="-11150" r="-9277" b="-16092"/>
          <a:stretch>
            <a:fillRect/>
          </a:stretch>
        </p:blipFill>
        <p:spPr bwMode="auto">
          <a:xfrm>
            <a:off x="25770167" y="41230095"/>
            <a:ext cx="4221162" cy="13557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9" name="Picture 23" descr="FRST_logo.jpg"/>
          <p:cNvPicPr>
            <a:picLocks/>
          </p:cNvPicPr>
          <p:nvPr/>
        </p:nvPicPr>
        <p:blipFill rotWithShape="1">
          <a:blip r:embed="rId6">
            <a:extLst>
              <a:ext uri="{28A0092B-C50C-407E-A947-70E740481C1C}">
                <a14:useLocalDpi xmlns:a14="http://schemas.microsoft.com/office/drawing/2010/main" val="0"/>
              </a:ext>
            </a:extLst>
          </a:blip>
          <a:srcRect l="-5038" t="-14561" r="-6145" b="-20216"/>
          <a:stretch/>
        </p:blipFill>
        <p:spPr bwMode="auto">
          <a:xfrm>
            <a:off x="20563063" y="41230095"/>
            <a:ext cx="2138249" cy="13557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0" name="TextBox 76"/>
          <p:cNvSpPr txBox="1">
            <a:spLocks noChangeArrowheads="1"/>
          </p:cNvSpPr>
          <p:nvPr/>
        </p:nvSpPr>
        <p:spPr bwMode="auto">
          <a:xfrm>
            <a:off x="-1" y="5556272"/>
            <a:ext cx="3021011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217988" eaLnBrk="0" hangingPunct="0">
              <a:defRPr sz="8300">
                <a:solidFill>
                  <a:schemeClr val="tx1"/>
                </a:solidFill>
                <a:latin typeface="Arial" charset="0"/>
                <a:ea typeface="ＭＳ Ｐゴシック" charset="0"/>
                <a:cs typeface="ＭＳ Ｐゴシック" charset="0"/>
              </a:defRPr>
            </a:lvl1pPr>
            <a:lvl2pPr marL="742950" indent="-285750" defTabSz="4217988" eaLnBrk="0" hangingPunct="0">
              <a:defRPr sz="8300">
                <a:solidFill>
                  <a:schemeClr val="tx1"/>
                </a:solidFill>
                <a:latin typeface="Arial" charset="0"/>
                <a:ea typeface="ＭＳ Ｐゴシック" charset="0"/>
              </a:defRPr>
            </a:lvl2pPr>
            <a:lvl3pPr marL="1143000" indent="-228600" defTabSz="4217988" eaLnBrk="0" hangingPunct="0">
              <a:defRPr sz="8300">
                <a:solidFill>
                  <a:schemeClr val="tx1"/>
                </a:solidFill>
                <a:latin typeface="Arial" charset="0"/>
                <a:ea typeface="ＭＳ Ｐゴシック" charset="0"/>
              </a:defRPr>
            </a:lvl3pPr>
            <a:lvl4pPr marL="1600200" indent="-228600" defTabSz="4217988" eaLnBrk="0" hangingPunct="0">
              <a:defRPr sz="8300">
                <a:solidFill>
                  <a:schemeClr val="tx1"/>
                </a:solidFill>
                <a:latin typeface="Arial" charset="0"/>
                <a:ea typeface="ＭＳ Ｐゴシック" charset="0"/>
              </a:defRPr>
            </a:lvl4pPr>
            <a:lvl5pPr marL="2057400" indent="-228600" defTabSz="4217988" eaLnBrk="0" hangingPunct="0">
              <a:defRPr sz="8300">
                <a:solidFill>
                  <a:schemeClr val="tx1"/>
                </a:solidFill>
                <a:latin typeface="Arial" charset="0"/>
                <a:ea typeface="ＭＳ Ｐゴシック" charset="0"/>
              </a:defRPr>
            </a:lvl5pPr>
            <a:lvl6pPr marL="2514600" indent="-228600" defTabSz="42179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42179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42179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4217988" eaLnBrk="0" fontAlgn="base" hangingPunct="0">
              <a:spcBef>
                <a:spcPct val="0"/>
              </a:spcBef>
              <a:spcAft>
                <a:spcPct val="0"/>
              </a:spcAft>
              <a:defRPr sz="8300">
                <a:solidFill>
                  <a:schemeClr val="tx1"/>
                </a:solidFill>
                <a:latin typeface="Arial" charset="0"/>
                <a:ea typeface="ＭＳ Ｐゴシック" charset="0"/>
              </a:defRPr>
            </a:lvl9pPr>
          </a:lstStyle>
          <a:p>
            <a:pPr algn="ctr" eaLnBrk="1" hangingPunct="1">
              <a:spcBef>
                <a:spcPct val="50000"/>
              </a:spcBef>
            </a:pPr>
            <a:r>
              <a:rPr lang="en-AU" sz="2800" i="1" dirty="0">
                <a:latin typeface="Helvetica"/>
                <a:cs typeface="Helvetica"/>
              </a:rPr>
              <a:t> </a:t>
            </a:r>
            <a:r>
              <a:rPr lang="en-AU" sz="2800" i="1" baseline="30000" dirty="0">
                <a:latin typeface="Helvetica"/>
                <a:cs typeface="Helvetica"/>
              </a:rPr>
              <a:t>a </a:t>
            </a:r>
            <a:r>
              <a:rPr lang="en-AU" sz="2800" i="1" dirty="0">
                <a:latin typeface="Helvetica"/>
                <a:cs typeface="Helvetica"/>
              </a:rPr>
              <a:t>National Institute for Water and Atmospheric Research, Christchurch, New Zealand; </a:t>
            </a:r>
            <a:r>
              <a:rPr lang="en-AU" sz="2800" i="1" dirty="0" err="1" smtClean="0">
                <a:latin typeface="Helvetica"/>
                <a:cs typeface="Helvetica"/>
              </a:rPr>
              <a:t>alison.kohout</a:t>
            </a:r>
            <a:r>
              <a:rPr lang="en-AU" sz="2800" i="1" dirty="0" err="1">
                <a:latin typeface="Helvetica"/>
                <a:cs typeface="Helvetica"/>
              </a:rPr>
              <a:t>@niwa.co.nz</a:t>
            </a:r>
            <a:r>
              <a:rPr lang="en-AU" sz="2800" i="1" dirty="0">
                <a:latin typeface="Helvetica"/>
                <a:cs typeface="Helvetica"/>
              </a:rPr>
              <a:t/>
            </a:r>
            <a:br>
              <a:rPr lang="en-AU" sz="2800" i="1" dirty="0">
                <a:latin typeface="Helvetica"/>
                <a:cs typeface="Helvetica"/>
              </a:rPr>
            </a:br>
            <a:r>
              <a:rPr lang="en-AU" sz="2800" i="1" baseline="30000" dirty="0">
                <a:latin typeface="Helvetica"/>
                <a:cs typeface="Helvetica"/>
              </a:rPr>
              <a:t>b </a:t>
            </a:r>
            <a:r>
              <a:rPr lang="en-AU" sz="2800" i="1" dirty="0">
                <a:latin typeface="Helvetica"/>
                <a:cs typeface="Helvetica"/>
              </a:rPr>
              <a:t>National Institute for Water and Atmospheric Research, Wellington, New Zealand        </a:t>
            </a:r>
            <a:r>
              <a:rPr lang="en-AU" sz="2800" i="1" baseline="30000" dirty="0">
                <a:latin typeface="Helvetica"/>
                <a:cs typeface="Helvetica"/>
              </a:rPr>
              <a:t>c </a:t>
            </a:r>
            <a:r>
              <a:rPr lang="en-AU" sz="2800" i="1" dirty="0">
                <a:latin typeface="Helvetica"/>
                <a:cs typeface="Helvetica"/>
              </a:rPr>
              <a:t>The University of Newcastle, Newcastle, Australia</a:t>
            </a:r>
          </a:p>
        </p:txBody>
      </p:sp>
      <p:pic>
        <p:nvPicPr>
          <p:cNvPr id="71" name="Picture 147" descr="marsden_logo.tiff"/>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979237" y="41230095"/>
            <a:ext cx="2544763"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
          <p:cNvSpPr txBox="1">
            <a:spLocks noChangeArrowheads="1"/>
          </p:cNvSpPr>
          <p:nvPr/>
        </p:nvSpPr>
        <p:spPr bwMode="auto">
          <a:xfrm>
            <a:off x="-11352213" y="23099713"/>
            <a:ext cx="18573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300">
                <a:solidFill>
                  <a:schemeClr val="tx1"/>
                </a:solidFill>
                <a:latin typeface="Arial" charset="0"/>
                <a:ea typeface="ＭＳ Ｐゴシック" charset="0"/>
                <a:cs typeface="ＭＳ Ｐゴシック" charset="0"/>
              </a:defRPr>
            </a:lvl1pPr>
            <a:lvl2pPr marL="742950" indent="-285750" eaLnBrk="0" hangingPunct="0">
              <a:defRPr sz="8300">
                <a:solidFill>
                  <a:schemeClr val="tx1"/>
                </a:solidFill>
                <a:latin typeface="Arial" charset="0"/>
                <a:ea typeface="ＭＳ Ｐゴシック" charset="0"/>
              </a:defRPr>
            </a:lvl2pPr>
            <a:lvl3pPr marL="1143000" indent="-228600" eaLnBrk="0" hangingPunct="0">
              <a:defRPr sz="8300">
                <a:solidFill>
                  <a:schemeClr val="tx1"/>
                </a:solidFill>
                <a:latin typeface="Arial" charset="0"/>
                <a:ea typeface="ＭＳ Ｐゴシック" charset="0"/>
              </a:defRPr>
            </a:lvl3pPr>
            <a:lvl4pPr marL="1600200" indent="-228600" eaLnBrk="0" hangingPunct="0">
              <a:defRPr sz="8300">
                <a:solidFill>
                  <a:schemeClr val="tx1"/>
                </a:solidFill>
                <a:latin typeface="Arial" charset="0"/>
                <a:ea typeface="ＭＳ Ｐゴシック" charset="0"/>
              </a:defRPr>
            </a:lvl4pPr>
            <a:lvl5pPr marL="2057400" indent="-228600" eaLnBrk="0" hangingPunct="0">
              <a:defRPr sz="8300">
                <a:solidFill>
                  <a:schemeClr val="tx1"/>
                </a:solidFill>
                <a:latin typeface="Arial" charset="0"/>
                <a:ea typeface="ＭＳ Ｐゴシック" charset="0"/>
              </a:defRPr>
            </a:lvl5pPr>
            <a:lvl6pPr marL="2514600" indent="-228600" defTabSz="20970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20970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20970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2097088" eaLnBrk="0" fontAlgn="base" hangingPunct="0">
              <a:spcBef>
                <a:spcPct val="0"/>
              </a:spcBef>
              <a:spcAft>
                <a:spcPct val="0"/>
              </a:spcAft>
              <a:defRPr sz="8300">
                <a:solidFill>
                  <a:schemeClr val="tx1"/>
                </a:solidFill>
                <a:latin typeface="Arial" charset="0"/>
                <a:ea typeface="ＭＳ Ｐゴシック" charset="0"/>
              </a:defRPr>
            </a:lvl9pPr>
          </a:lstStyle>
          <a:p>
            <a:pPr eaLnBrk="1" hangingPunct="1"/>
            <a:endParaRPr lang="en-US">
              <a:latin typeface="Helvetica"/>
              <a:cs typeface="Helvetica"/>
            </a:endParaRPr>
          </a:p>
        </p:txBody>
      </p:sp>
      <p:pic>
        <p:nvPicPr>
          <p:cNvPr id="73" name="Picture 72" descr="DSCF1416.jpg"/>
          <p:cNvPicPr>
            <a:picLocks noChangeAspect="1"/>
          </p:cNvPicPr>
          <p:nvPr/>
        </p:nvPicPr>
        <p:blipFill rotWithShape="1">
          <a:blip r:embed="rId8">
            <a:extLst>
              <a:ext uri="{BEBA8EAE-BF5A-486C-A8C5-ECC9F3942E4B}">
                <a14:imgProps xmlns:a14="http://schemas.microsoft.com/office/drawing/2010/main">
                  <a14:imgLayer r:embed="rId9">
                    <a14:imgEffect>
                      <a14:sharpenSoften amount="93000"/>
                    </a14:imgEffect>
                  </a14:imgLayer>
                </a14:imgProps>
              </a:ext>
              <a:ext uri="{28A0092B-C50C-407E-A947-70E740481C1C}">
                <a14:useLocalDpi xmlns:a14="http://schemas.microsoft.com/office/drawing/2010/main" val="0"/>
              </a:ext>
            </a:extLst>
          </a:blip>
          <a:srcRect l="18778" t="4501" r="14103" b="6997"/>
          <a:stretch/>
        </p:blipFill>
        <p:spPr>
          <a:xfrm rot="16200000">
            <a:off x="-355008" y="33392393"/>
            <a:ext cx="5186999" cy="3855778"/>
          </a:xfrm>
          <a:prstGeom prst="rect">
            <a:avLst/>
          </a:prstGeom>
          <a:ln>
            <a:solidFill>
              <a:srgbClr val="FFFFFF"/>
            </a:solidFill>
          </a:ln>
        </p:spPr>
      </p:pic>
      <p:pic>
        <p:nvPicPr>
          <p:cNvPr id="74" name="Picture 73" descr="alpha_avg.eps"/>
          <p:cNvPicPr>
            <a:picLocks noChangeAspect="1"/>
          </p:cNvPicPr>
          <p:nvPr/>
        </p:nvPicPr>
        <p:blipFill rotWithShape="1">
          <a:blip r:embed="rId10">
            <a:extLst>
              <a:ext uri="{28A0092B-C50C-407E-A947-70E740481C1C}">
                <a14:useLocalDpi xmlns:a14="http://schemas.microsoft.com/office/drawing/2010/main" val="0"/>
              </a:ext>
            </a:extLst>
          </a:blip>
          <a:srcRect l="-6614" t="11762" r="15143"/>
          <a:stretch/>
        </p:blipFill>
        <p:spPr>
          <a:xfrm>
            <a:off x="432703" y="17639420"/>
            <a:ext cx="8256246" cy="7964529"/>
          </a:xfrm>
          <a:prstGeom prst="rect">
            <a:avLst/>
          </a:prstGeom>
        </p:spPr>
      </p:pic>
      <p:pic>
        <p:nvPicPr>
          <p:cNvPr id="75" name="Picture 74" descr="overview_dist.pdf"/>
          <p:cNvPicPr>
            <a:picLocks noChangeAspect="1"/>
          </p:cNvPicPr>
          <p:nvPr/>
        </p:nvPicPr>
        <p:blipFill rotWithShape="1">
          <a:blip r:embed="rId11">
            <a:extLst>
              <a:ext uri="{28A0092B-C50C-407E-A947-70E740481C1C}">
                <a14:useLocalDpi xmlns:a14="http://schemas.microsoft.com/office/drawing/2010/main" val="0"/>
              </a:ext>
            </a:extLst>
          </a:blip>
          <a:srcRect l="10214" t="23834" r="8386" b="17343"/>
          <a:stretch/>
        </p:blipFill>
        <p:spPr>
          <a:xfrm>
            <a:off x="12830280" y="8535066"/>
            <a:ext cx="7840908" cy="7332895"/>
          </a:xfrm>
          <a:prstGeom prst="rect">
            <a:avLst/>
          </a:prstGeom>
        </p:spPr>
      </p:pic>
      <p:sp>
        <p:nvSpPr>
          <p:cNvPr id="76" name="Rectangle 110"/>
          <p:cNvSpPr>
            <a:spLocks noChangeArrowheads="1"/>
          </p:cNvSpPr>
          <p:nvPr/>
        </p:nvSpPr>
        <p:spPr bwMode="auto">
          <a:xfrm>
            <a:off x="20806214" y="33327697"/>
            <a:ext cx="893469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200" b="1" dirty="0">
                <a:solidFill>
                  <a:srgbClr val="000000"/>
                </a:solidFill>
                <a:latin typeface="Helvetica"/>
                <a:cs typeface="Helvetica"/>
              </a:rPr>
              <a:t>Acknowledgments</a:t>
            </a:r>
          </a:p>
          <a:p>
            <a:pPr algn="ctr"/>
            <a:endParaRPr lang="en-US" sz="1600" b="1" dirty="0">
              <a:solidFill>
                <a:srgbClr val="000000"/>
              </a:solidFill>
              <a:latin typeface="Helvetica"/>
              <a:cs typeface="Helvetica"/>
            </a:endParaRPr>
          </a:p>
          <a:p>
            <a:pPr algn="ctr"/>
            <a:r>
              <a:rPr lang="en-US" sz="1600" dirty="0">
                <a:solidFill>
                  <a:srgbClr val="000000"/>
                </a:solidFill>
                <a:latin typeface="Helvetica"/>
                <a:cs typeface="Helvetica"/>
              </a:rPr>
              <a:t>We thank </a:t>
            </a:r>
            <a:r>
              <a:rPr lang="en-US" sz="1600" dirty="0" err="1">
                <a:solidFill>
                  <a:srgbClr val="000000"/>
                </a:solidFill>
                <a:latin typeface="Helvetica"/>
                <a:cs typeface="Helvetica"/>
              </a:rPr>
              <a:t>Inprod</a:t>
            </a:r>
            <a:r>
              <a:rPr lang="en-US" sz="1600" dirty="0">
                <a:solidFill>
                  <a:srgbClr val="000000"/>
                </a:solidFill>
                <a:latin typeface="Helvetica"/>
                <a:cs typeface="Helvetica"/>
              </a:rPr>
              <a:t> Pty Ltd for instrument design and construction; M. </a:t>
            </a:r>
            <a:r>
              <a:rPr lang="en-US" sz="1600" dirty="0" err="1">
                <a:solidFill>
                  <a:srgbClr val="000000"/>
                </a:solidFill>
                <a:latin typeface="Helvetica"/>
                <a:cs typeface="Helvetica"/>
              </a:rPr>
              <a:t>Doble</a:t>
            </a:r>
            <a:r>
              <a:rPr lang="en-US" sz="1600" dirty="0">
                <a:solidFill>
                  <a:srgbClr val="000000"/>
                </a:solidFill>
                <a:latin typeface="Helvetica"/>
                <a:cs typeface="Helvetica"/>
              </a:rPr>
              <a:t>, V. Squire and T. Haskell for contributions toward instrument design; T. Toyota for the provision of ice floe size and ice thickness data; the captain and crew of RSV Aurora </a:t>
            </a:r>
            <a:r>
              <a:rPr lang="en-US" sz="1600" dirty="0" err="1">
                <a:solidFill>
                  <a:srgbClr val="000000"/>
                </a:solidFill>
                <a:latin typeface="Helvetica"/>
                <a:cs typeface="Helvetica"/>
              </a:rPr>
              <a:t>Australis</a:t>
            </a:r>
            <a:r>
              <a:rPr lang="en-US" sz="1600" dirty="0">
                <a:solidFill>
                  <a:srgbClr val="000000"/>
                </a:solidFill>
                <a:latin typeface="Helvetica"/>
                <a:cs typeface="Helvetica"/>
              </a:rPr>
              <a:t> and the second Sea Ice Physics and Ecosystem Experiment (SIPEX II) for their assistance in deploying the waves-in-ice instruments; and V. Squire, T. Toyota, L. </a:t>
            </a:r>
            <a:r>
              <a:rPr lang="en-US" sz="1600" dirty="0" err="1">
                <a:solidFill>
                  <a:srgbClr val="000000"/>
                </a:solidFill>
                <a:latin typeface="Helvetica"/>
                <a:cs typeface="Helvetica"/>
              </a:rPr>
              <a:t>Bennetts</a:t>
            </a:r>
            <a:r>
              <a:rPr lang="en-US" sz="1600" dirty="0">
                <a:solidFill>
                  <a:srgbClr val="000000"/>
                </a:solidFill>
                <a:latin typeface="Helvetica"/>
                <a:cs typeface="Helvetica"/>
              </a:rPr>
              <a:t> and T. Williams for contributions toward interpretation and editing. The work was funded by a New Zealand Foundation of Research Science and Technology Postdoctoral award to A.L.K.; the Marsden Fund Council, administered by the Royal Society of New Zealand; NIWA, through core funding under the National Climate Centre Climate Systems </a:t>
            </a:r>
            <a:r>
              <a:rPr lang="en-US" sz="1600" dirty="0" err="1">
                <a:solidFill>
                  <a:srgbClr val="000000"/>
                </a:solidFill>
                <a:latin typeface="Helvetica"/>
                <a:cs typeface="Helvetica"/>
              </a:rPr>
              <a:t>programme</a:t>
            </a:r>
            <a:r>
              <a:rPr lang="en-US" sz="1600" dirty="0">
                <a:solidFill>
                  <a:srgbClr val="000000"/>
                </a:solidFill>
                <a:latin typeface="Helvetica"/>
                <a:cs typeface="Helvetica"/>
              </a:rPr>
              <a:t>; the Antarctic Climate and Ecosystems Cooperative Research Centre; and Australian Antarctic Science project </a:t>
            </a:r>
            <a:r>
              <a:rPr lang="en-US" sz="1600" dirty="0" smtClean="0">
                <a:solidFill>
                  <a:srgbClr val="000000"/>
                </a:solidFill>
                <a:latin typeface="Helvetica"/>
                <a:cs typeface="Helvetica"/>
              </a:rPr>
              <a:t>4073. </a:t>
            </a:r>
            <a:endParaRPr lang="en-US" sz="1600" dirty="0">
              <a:solidFill>
                <a:srgbClr val="000000"/>
              </a:solidFill>
              <a:latin typeface="Helvetica"/>
              <a:cs typeface="Helvetica"/>
            </a:endParaRPr>
          </a:p>
        </p:txBody>
      </p:sp>
      <p:sp>
        <p:nvSpPr>
          <p:cNvPr id="77" name="TextBox 27"/>
          <p:cNvSpPr txBox="1">
            <a:spLocks noChangeArrowheads="1"/>
          </p:cNvSpPr>
          <p:nvPr/>
        </p:nvSpPr>
        <p:spPr bwMode="auto">
          <a:xfrm>
            <a:off x="12830281" y="15315370"/>
            <a:ext cx="7840908" cy="5539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300">
                <a:solidFill>
                  <a:schemeClr val="tx1"/>
                </a:solidFill>
                <a:latin typeface="Arial" charset="0"/>
                <a:ea typeface="ＭＳ Ｐゴシック" charset="0"/>
                <a:cs typeface="ＭＳ Ｐゴシック" charset="0"/>
              </a:defRPr>
            </a:lvl1pPr>
            <a:lvl2pPr marL="742950" indent="-285750" eaLnBrk="0" hangingPunct="0">
              <a:defRPr sz="8300">
                <a:solidFill>
                  <a:schemeClr val="tx1"/>
                </a:solidFill>
                <a:latin typeface="Arial" charset="0"/>
                <a:ea typeface="ＭＳ Ｐゴシック" charset="0"/>
              </a:defRPr>
            </a:lvl2pPr>
            <a:lvl3pPr marL="1143000" indent="-228600" eaLnBrk="0" hangingPunct="0">
              <a:defRPr sz="8300">
                <a:solidFill>
                  <a:schemeClr val="tx1"/>
                </a:solidFill>
                <a:latin typeface="Arial" charset="0"/>
                <a:ea typeface="ＭＳ Ｐゴシック" charset="0"/>
              </a:defRPr>
            </a:lvl3pPr>
            <a:lvl4pPr marL="1600200" indent="-228600" eaLnBrk="0" hangingPunct="0">
              <a:defRPr sz="8300">
                <a:solidFill>
                  <a:schemeClr val="tx1"/>
                </a:solidFill>
                <a:latin typeface="Arial" charset="0"/>
                <a:ea typeface="ＭＳ Ｐゴシック" charset="0"/>
              </a:defRPr>
            </a:lvl4pPr>
            <a:lvl5pPr marL="2057400" indent="-228600" eaLnBrk="0" hangingPunct="0">
              <a:defRPr sz="8300">
                <a:solidFill>
                  <a:schemeClr val="tx1"/>
                </a:solidFill>
                <a:latin typeface="Arial" charset="0"/>
                <a:ea typeface="ＭＳ Ｐゴシック" charset="0"/>
              </a:defRPr>
            </a:lvl5pPr>
            <a:lvl6pPr marL="2514600" indent="-228600" defTabSz="20970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20970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20970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2097088" eaLnBrk="0" fontAlgn="base" hangingPunct="0">
              <a:spcBef>
                <a:spcPct val="0"/>
              </a:spcBef>
              <a:spcAft>
                <a:spcPct val="0"/>
              </a:spcAft>
              <a:defRPr sz="8300">
                <a:solidFill>
                  <a:schemeClr val="tx1"/>
                </a:solidFill>
                <a:latin typeface="Arial" charset="0"/>
                <a:ea typeface="ＭＳ Ｐゴシック" charset="0"/>
              </a:defRPr>
            </a:lvl9pPr>
          </a:lstStyle>
          <a:p>
            <a:pPr eaLnBrk="1" hangingPunct="1"/>
            <a:r>
              <a:rPr lang="en-US" sz="1500" dirty="0" smtClean="0">
                <a:solidFill>
                  <a:schemeClr val="bg1"/>
                </a:solidFill>
                <a:latin typeface="Helvetica"/>
                <a:cs typeface="Helvetica"/>
              </a:rPr>
              <a:t>Figure 2: Significant </a:t>
            </a:r>
            <a:r>
              <a:rPr lang="en-US" sz="1500" dirty="0">
                <a:solidFill>
                  <a:schemeClr val="bg1"/>
                </a:solidFill>
                <a:latin typeface="Helvetica"/>
                <a:cs typeface="Helvetica"/>
              </a:rPr>
              <a:t>wave heights (solid) and distance from ice edge (dashed) of the red and blue sensors shown in Figure 1.</a:t>
            </a:r>
          </a:p>
        </p:txBody>
      </p:sp>
      <p:sp>
        <p:nvSpPr>
          <p:cNvPr id="78" name="TextBox 30"/>
          <p:cNvSpPr txBox="1">
            <a:spLocks noChangeArrowheads="1"/>
          </p:cNvSpPr>
          <p:nvPr/>
        </p:nvSpPr>
        <p:spPr bwMode="auto">
          <a:xfrm>
            <a:off x="12830281" y="8363473"/>
            <a:ext cx="7840908" cy="58477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300">
                <a:solidFill>
                  <a:schemeClr val="tx1"/>
                </a:solidFill>
                <a:latin typeface="Arial" charset="0"/>
                <a:ea typeface="ＭＳ Ｐゴシック" charset="0"/>
                <a:cs typeface="ＭＳ Ｐゴシック" charset="0"/>
              </a:defRPr>
            </a:lvl1pPr>
            <a:lvl2pPr marL="742950" indent="-285750" eaLnBrk="0" hangingPunct="0">
              <a:defRPr sz="8300">
                <a:solidFill>
                  <a:schemeClr val="tx1"/>
                </a:solidFill>
                <a:latin typeface="Arial" charset="0"/>
                <a:ea typeface="ＭＳ Ｐゴシック" charset="0"/>
              </a:defRPr>
            </a:lvl2pPr>
            <a:lvl3pPr marL="1143000" indent="-228600" eaLnBrk="0" hangingPunct="0">
              <a:defRPr sz="8300">
                <a:solidFill>
                  <a:schemeClr val="tx1"/>
                </a:solidFill>
                <a:latin typeface="Arial" charset="0"/>
                <a:ea typeface="ＭＳ Ｐゴシック" charset="0"/>
              </a:defRPr>
            </a:lvl3pPr>
            <a:lvl4pPr marL="1600200" indent="-228600" eaLnBrk="0" hangingPunct="0">
              <a:defRPr sz="8300">
                <a:solidFill>
                  <a:schemeClr val="tx1"/>
                </a:solidFill>
                <a:latin typeface="Arial" charset="0"/>
                <a:ea typeface="ＭＳ Ｐゴシック" charset="0"/>
              </a:defRPr>
            </a:lvl4pPr>
            <a:lvl5pPr marL="2057400" indent="-228600" eaLnBrk="0" hangingPunct="0">
              <a:defRPr sz="8300">
                <a:solidFill>
                  <a:schemeClr val="tx1"/>
                </a:solidFill>
                <a:latin typeface="Arial" charset="0"/>
                <a:ea typeface="ＭＳ Ｐゴシック" charset="0"/>
              </a:defRPr>
            </a:lvl5pPr>
            <a:lvl6pPr marL="2514600" indent="-228600" defTabSz="20970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20970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20970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2097088" eaLnBrk="0" fontAlgn="base" hangingPunct="0">
              <a:spcBef>
                <a:spcPct val="0"/>
              </a:spcBef>
              <a:spcAft>
                <a:spcPct val="0"/>
              </a:spcAft>
              <a:defRPr sz="8300">
                <a:solidFill>
                  <a:schemeClr val="tx1"/>
                </a:solidFill>
                <a:latin typeface="Arial" charset="0"/>
                <a:ea typeface="ＭＳ Ｐゴシック" charset="0"/>
              </a:defRPr>
            </a:lvl9pPr>
          </a:lstStyle>
          <a:p>
            <a:pPr algn="ctr" eaLnBrk="1" hangingPunct="1"/>
            <a:r>
              <a:rPr lang="en-US" sz="3200" dirty="0">
                <a:solidFill>
                  <a:schemeClr val="bg1"/>
                </a:solidFill>
                <a:latin typeface="Helvetica"/>
                <a:cs typeface="Helvetica"/>
              </a:rPr>
              <a:t>Overview of observations</a:t>
            </a:r>
          </a:p>
        </p:txBody>
      </p:sp>
      <p:sp>
        <p:nvSpPr>
          <p:cNvPr id="81" name="Rectangle 80"/>
          <p:cNvSpPr/>
          <p:nvPr/>
        </p:nvSpPr>
        <p:spPr>
          <a:xfrm>
            <a:off x="160686" y="8548907"/>
            <a:ext cx="11351598" cy="2862322"/>
          </a:xfrm>
          <a:prstGeom prst="rect">
            <a:avLst/>
          </a:prstGeom>
          <a:noFill/>
          <a:effectLst>
            <a:softEdge rad="63500"/>
          </a:effectLst>
        </p:spPr>
        <p:txBody>
          <a:bodyPr>
            <a:spAutoFit/>
          </a:bodyPr>
          <a:lstStyle/>
          <a:p>
            <a:pPr algn="ctr">
              <a:defRPr/>
            </a:pPr>
            <a:r>
              <a:rPr lang="en-US" sz="6000" dirty="0" smtClean="0">
                <a:latin typeface="Helvetica"/>
                <a:cs typeface="Helvetica"/>
              </a:rPr>
              <a:t>What impact will the expected increase in wave heights in polar regions have on sea-ice?</a:t>
            </a:r>
          </a:p>
        </p:txBody>
      </p:sp>
      <p:sp>
        <p:nvSpPr>
          <p:cNvPr id="82" name="Rectangle 81"/>
          <p:cNvSpPr/>
          <p:nvPr/>
        </p:nvSpPr>
        <p:spPr>
          <a:xfrm>
            <a:off x="2149192" y="11957455"/>
            <a:ext cx="8759040" cy="2800767"/>
          </a:xfrm>
          <a:prstGeom prst="rect">
            <a:avLst/>
          </a:prstGeom>
          <a:noFill/>
          <a:effectLst>
            <a:softEdge rad="63500"/>
          </a:effectLst>
        </p:spPr>
        <p:txBody>
          <a:bodyPr wrap="square">
            <a:spAutoFit/>
          </a:bodyPr>
          <a:lstStyle/>
          <a:p>
            <a:pPr algn="ctr">
              <a:defRPr/>
            </a:pPr>
            <a:r>
              <a:rPr lang="en-US" sz="4400" dirty="0" smtClean="0">
                <a:solidFill>
                  <a:srgbClr val="000000"/>
                </a:solidFill>
                <a:latin typeface="Helvetica"/>
                <a:cs typeface="Helvetica"/>
              </a:rPr>
              <a:t>New </a:t>
            </a:r>
            <a:r>
              <a:rPr lang="en-US" sz="4400" dirty="0">
                <a:solidFill>
                  <a:srgbClr val="000000"/>
                </a:solidFill>
                <a:latin typeface="Helvetica"/>
                <a:cs typeface="Helvetica"/>
              </a:rPr>
              <a:t>Antarctic waves-in-ice observations capturing both calm and large wave </a:t>
            </a:r>
            <a:r>
              <a:rPr lang="en-US" sz="4400" dirty="0" smtClean="0">
                <a:solidFill>
                  <a:srgbClr val="000000"/>
                </a:solidFill>
                <a:latin typeface="Helvetica"/>
                <a:cs typeface="Helvetica"/>
              </a:rPr>
              <a:t>events.</a:t>
            </a:r>
            <a:endParaRPr lang="en-US" sz="4400" dirty="0">
              <a:solidFill>
                <a:srgbClr val="000000"/>
              </a:solidFill>
              <a:latin typeface="Helvetica"/>
              <a:cs typeface="Helvetica"/>
            </a:endParaRPr>
          </a:p>
          <a:p>
            <a:pPr algn="ctr">
              <a:defRPr/>
            </a:pPr>
            <a:endParaRPr lang="en-US" sz="4400" dirty="0" smtClean="0">
              <a:solidFill>
                <a:srgbClr val="000000"/>
              </a:solidFill>
              <a:latin typeface="Helvetica"/>
              <a:cs typeface="Helvetica"/>
            </a:endParaRPr>
          </a:p>
        </p:txBody>
      </p:sp>
      <p:sp>
        <p:nvSpPr>
          <p:cNvPr id="83" name="Rectangle 82"/>
          <p:cNvSpPr/>
          <p:nvPr/>
        </p:nvSpPr>
        <p:spPr>
          <a:xfrm>
            <a:off x="4694849" y="13791532"/>
            <a:ext cx="7668346" cy="3578121"/>
          </a:xfrm>
          <a:prstGeom prst="rect">
            <a:avLst/>
          </a:prstGeom>
          <a:noFill/>
          <a:effectLst>
            <a:softEdge rad="63500"/>
          </a:effectLst>
        </p:spPr>
        <p:txBody>
          <a:bodyPr wrap="square">
            <a:spAutoFit/>
          </a:bodyPr>
          <a:lstStyle/>
          <a:p>
            <a:pPr algn="ctr">
              <a:defRPr/>
            </a:pPr>
            <a:endParaRPr lang="en-US" sz="4400" dirty="0" smtClean="0">
              <a:solidFill>
                <a:srgbClr val="000000"/>
              </a:solidFill>
              <a:latin typeface="Helvetica"/>
              <a:cs typeface="Helvetica"/>
            </a:endParaRPr>
          </a:p>
          <a:p>
            <a:pPr algn="ctr">
              <a:defRPr/>
            </a:pPr>
            <a:r>
              <a:rPr lang="en-US" sz="4400" dirty="0" smtClean="0">
                <a:solidFill>
                  <a:srgbClr val="000000"/>
                </a:solidFill>
                <a:latin typeface="Helvetica"/>
                <a:cs typeface="Helvetica"/>
              </a:rPr>
              <a:t>The decay of large </a:t>
            </a:r>
            <a:r>
              <a:rPr lang="en-US" sz="4400" dirty="0">
                <a:solidFill>
                  <a:srgbClr val="000000"/>
                </a:solidFill>
                <a:latin typeface="Helvetica"/>
                <a:cs typeface="Helvetica"/>
              </a:rPr>
              <a:t>waves </a:t>
            </a:r>
            <a:r>
              <a:rPr lang="en-US" sz="4400" dirty="0" smtClean="0">
                <a:solidFill>
                  <a:srgbClr val="000000"/>
                </a:solidFill>
                <a:latin typeface="Helvetica"/>
                <a:cs typeface="Helvetica"/>
              </a:rPr>
              <a:t>in </a:t>
            </a:r>
            <a:r>
              <a:rPr lang="en-US" sz="4400" dirty="0" smtClean="0">
                <a:solidFill>
                  <a:srgbClr val="000000"/>
                </a:solidFill>
                <a:latin typeface="Helvetica"/>
                <a:cs typeface="Helvetica"/>
              </a:rPr>
              <a:t>sea-ice </a:t>
            </a:r>
            <a:r>
              <a:rPr lang="en-US" sz="4400" dirty="0" smtClean="0">
                <a:solidFill>
                  <a:srgbClr val="000000"/>
                </a:solidFill>
                <a:latin typeface="Helvetica"/>
                <a:cs typeface="Helvetica"/>
              </a:rPr>
              <a:t>does not follow previously assumed theory.</a:t>
            </a:r>
          </a:p>
          <a:p>
            <a:pPr algn="ctr">
              <a:defRPr/>
            </a:pPr>
            <a:endParaRPr lang="en-US" sz="4400" dirty="0" smtClean="0">
              <a:solidFill>
                <a:srgbClr val="000000"/>
              </a:solidFill>
              <a:latin typeface="Helvetica"/>
              <a:cs typeface="Helvetica"/>
            </a:endParaRPr>
          </a:p>
        </p:txBody>
      </p:sp>
      <p:sp>
        <p:nvSpPr>
          <p:cNvPr id="84" name="Rectangle 83"/>
          <p:cNvSpPr/>
          <p:nvPr/>
        </p:nvSpPr>
        <p:spPr>
          <a:xfrm>
            <a:off x="9167922" y="17122560"/>
            <a:ext cx="8042733" cy="2123658"/>
          </a:xfrm>
          <a:prstGeom prst="rect">
            <a:avLst/>
          </a:prstGeom>
          <a:noFill/>
          <a:effectLst>
            <a:softEdge rad="63500"/>
          </a:effectLst>
        </p:spPr>
        <p:txBody>
          <a:bodyPr wrap="square">
            <a:spAutoFit/>
          </a:bodyPr>
          <a:lstStyle/>
          <a:p>
            <a:pPr algn="ctr">
              <a:defRPr/>
            </a:pPr>
            <a:r>
              <a:rPr lang="en-US" sz="4400" dirty="0" smtClean="0">
                <a:solidFill>
                  <a:srgbClr val="000000"/>
                </a:solidFill>
                <a:latin typeface="Helvetica"/>
                <a:cs typeface="Helvetica"/>
              </a:rPr>
              <a:t>Large waves maintain </a:t>
            </a:r>
            <a:r>
              <a:rPr lang="en-US" sz="4400" dirty="0">
                <a:solidFill>
                  <a:srgbClr val="000000"/>
                </a:solidFill>
                <a:latin typeface="Helvetica"/>
                <a:cs typeface="Helvetica"/>
              </a:rPr>
              <a:t>floe breaking potential hundreds of kilometres from the ice </a:t>
            </a:r>
            <a:r>
              <a:rPr lang="en-US" sz="4400" dirty="0" smtClean="0">
                <a:solidFill>
                  <a:srgbClr val="000000"/>
                </a:solidFill>
                <a:latin typeface="Helvetica"/>
                <a:cs typeface="Helvetica"/>
              </a:rPr>
              <a:t>edge.</a:t>
            </a:r>
            <a:endParaRPr lang="en-US" sz="4400" dirty="0">
              <a:solidFill>
                <a:srgbClr val="000000"/>
              </a:solidFill>
              <a:latin typeface="Helvetica"/>
              <a:cs typeface="Helvetica"/>
            </a:endParaRPr>
          </a:p>
        </p:txBody>
      </p:sp>
      <p:sp>
        <p:nvSpPr>
          <p:cNvPr id="85" name="Rectangle 84"/>
          <p:cNvSpPr/>
          <p:nvPr/>
        </p:nvSpPr>
        <p:spPr>
          <a:xfrm>
            <a:off x="10527374" y="19781834"/>
            <a:ext cx="8948776" cy="2800767"/>
          </a:xfrm>
          <a:prstGeom prst="rect">
            <a:avLst/>
          </a:prstGeom>
          <a:noFill/>
          <a:effectLst>
            <a:softEdge rad="63500"/>
          </a:effectLst>
        </p:spPr>
        <p:txBody>
          <a:bodyPr wrap="square">
            <a:spAutoFit/>
          </a:bodyPr>
          <a:lstStyle/>
          <a:p>
            <a:pPr algn="ctr">
              <a:defRPr/>
            </a:pPr>
            <a:r>
              <a:rPr lang="en-US" sz="4400" dirty="0" smtClean="0">
                <a:solidFill>
                  <a:srgbClr val="000000"/>
                </a:solidFill>
                <a:latin typeface="Helvetica"/>
                <a:cs typeface="Helvetica"/>
              </a:rPr>
              <a:t>Retreat </a:t>
            </a:r>
            <a:r>
              <a:rPr lang="en-US" sz="4400" dirty="0">
                <a:solidFill>
                  <a:srgbClr val="000000"/>
                </a:solidFill>
                <a:latin typeface="Helvetica"/>
                <a:cs typeface="Helvetica"/>
              </a:rPr>
              <a:t>and expansion of the sea-ice edge correlate with mean significant wave height increases and decreases, respectively. </a:t>
            </a:r>
          </a:p>
        </p:txBody>
      </p:sp>
      <p:sp>
        <p:nvSpPr>
          <p:cNvPr id="86" name="Rectangle 85"/>
          <p:cNvSpPr/>
          <p:nvPr/>
        </p:nvSpPr>
        <p:spPr>
          <a:xfrm>
            <a:off x="15443432" y="26306098"/>
            <a:ext cx="13656816" cy="2862322"/>
          </a:xfrm>
          <a:prstGeom prst="rect">
            <a:avLst/>
          </a:prstGeom>
          <a:noFill/>
          <a:effectLst>
            <a:softEdge rad="63500"/>
          </a:effectLst>
        </p:spPr>
        <p:txBody>
          <a:bodyPr wrap="square">
            <a:spAutoFit/>
          </a:bodyPr>
          <a:lstStyle/>
          <a:p>
            <a:pPr algn="ctr">
              <a:defRPr/>
            </a:pPr>
            <a:r>
              <a:rPr lang="en-US" sz="6000" b="1" dirty="0" smtClean="0">
                <a:solidFill>
                  <a:schemeClr val="accent2"/>
                </a:solidFill>
                <a:latin typeface="Helvetica"/>
                <a:cs typeface="Helvetica"/>
              </a:rPr>
              <a:t>Our observations show that large waves travelling through sea-ice maintain more energy than expected, </a:t>
            </a:r>
            <a:endParaRPr lang="en-US" sz="6000" b="1" dirty="0">
              <a:solidFill>
                <a:schemeClr val="accent2"/>
              </a:solidFill>
              <a:latin typeface="Helvetica"/>
              <a:cs typeface="Helvetica"/>
            </a:endParaRPr>
          </a:p>
        </p:txBody>
      </p:sp>
      <p:sp>
        <p:nvSpPr>
          <p:cNvPr id="87" name="Rectangle 86"/>
          <p:cNvSpPr/>
          <p:nvPr/>
        </p:nvSpPr>
        <p:spPr>
          <a:xfrm>
            <a:off x="12699659" y="23038316"/>
            <a:ext cx="8589722" cy="2800767"/>
          </a:xfrm>
          <a:prstGeom prst="rect">
            <a:avLst/>
          </a:prstGeom>
          <a:noFill/>
          <a:effectLst>
            <a:softEdge rad="63500"/>
          </a:effectLst>
        </p:spPr>
        <p:txBody>
          <a:bodyPr wrap="square">
            <a:spAutoFit/>
          </a:bodyPr>
          <a:lstStyle/>
          <a:p>
            <a:pPr algn="ctr">
              <a:defRPr/>
            </a:pPr>
            <a:r>
              <a:rPr lang="en-US" sz="4400" dirty="0" smtClean="0">
                <a:solidFill>
                  <a:srgbClr val="000000"/>
                </a:solidFill>
                <a:latin typeface="Helvetica"/>
                <a:cs typeface="Helvetica"/>
              </a:rPr>
              <a:t>We </a:t>
            </a:r>
            <a:r>
              <a:rPr lang="en-US" sz="4400" dirty="0">
                <a:solidFill>
                  <a:srgbClr val="000000"/>
                </a:solidFill>
                <a:latin typeface="Helvetica"/>
                <a:cs typeface="Helvetica"/>
              </a:rPr>
              <a:t>capture the spatial variability in sea-ice trends found in the </a:t>
            </a:r>
            <a:r>
              <a:rPr lang="en-US" sz="4400" dirty="0">
                <a:solidFill>
                  <a:schemeClr val="bg1"/>
                </a:solidFill>
                <a:latin typeface="Helvetica"/>
                <a:cs typeface="Helvetica"/>
              </a:rPr>
              <a:t>Ross and Amundsen – </a:t>
            </a:r>
            <a:r>
              <a:rPr lang="en-US" sz="4400" dirty="0">
                <a:solidFill>
                  <a:srgbClr val="000000"/>
                </a:solidFill>
                <a:latin typeface="Helvetica"/>
                <a:cs typeface="Helvetica"/>
              </a:rPr>
              <a:t>Bellingshausen seas. </a:t>
            </a:r>
            <a:endParaRPr lang="en-US" sz="3600" dirty="0">
              <a:solidFill>
                <a:srgbClr val="000000"/>
              </a:solidFill>
              <a:latin typeface="Helvetica"/>
              <a:cs typeface="Helvetica"/>
            </a:endParaRPr>
          </a:p>
        </p:txBody>
      </p:sp>
      <p:sp>
        <p:nvSpPr>
          <p:cNvPr id="96" name="TextBox 30"/>
          <p:cNvSpPr txBox="1">
            <a:spLocks noChangeArrowheads="1"/>
          </p:cNvSpPr>
          <p:nvPr/>
        </p:nvSpPr>
        <p:spPr bwMode="auto">
          <a:xfrm>
            <a:off x="21915571" y="15221150"/>
            <a:ext cx="7747817" cy="58477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300">
                <a:solidFill>
                  <a:schemeClr val="tx1"/>
                </a:solidFill>
                <a:latin typeface="Arial" charset="0"/>
                <a:ea typeface="ＭＳ Ｐゴシック" charset="0"/>
                <a:cs typeface="ＭＳ Ｐゴシック" charset="0"/>
              </a:defRPr>
            </a:lvl1pPr>
            <a:lvl2pPr marL="742950" indent="-285750" eaLnBrk="0" hangingPunct="0">
              <a:defRPr sz="8300">
                <a:solidFill>
                  <a:schemeClr val="tx1"/>
                </a:solidFill>
                <a:latin typeface="Arial" charset="0"/>
                <a:ea typeface="ＭＳ Ｐゴシック" charset="0"/>
              </a:defRPr>
            </a:lvl2pPr>
            <a:lvl3pPr marL="1143000" indent="-228600" eaLnBrk="0" hangingPunct="0">
              <a:defRPr sz="8300">
                <a:solidFill>
                  <a:schemeClr val="tx1"/>
                </a:solidFill>
                <a:latin typeface="Arial" charset="0"/>
                <a:ea typeface="ＭＳ Ｐゴシック" charset="0"/>
              </a:defRPr>
            </a:lvl3pPr>
            <a:lvl4pPr marL="1600200" indent="-228600" eaLnBrk="0" hangingPunct="0">
              <a:defRPr sz="8300">
                <a:solidFill>
                  <a:schemeClr val="tx1"/>
                </a:solidFill>
                <a:latin typeface="Arial" charset="0"/>
                <a:ea typeface="ＭＳ Ｐゴシック" charset="0"/>
              </a:defRPr>
            </a:lvl4pPr>
            <a:lvl5pPr marL="2057400" indent="-228600" eaLnBrk="0" hangingPunct="0">
              <a:defRPr sz="8300">
                <a:solidFill>
                  <a:schemeClr val="tx1"/>
                </a:solidFill>
                <a:latin typeface="Arial" charset="0"/>
                <a:ea typeface="ＭＳ Ｐゴシック" charset="0"/>
              </a:defRPr>
            </a:lvl5pPr>
            <a:lvl6pPr marL="2514600" indent="-228600" defTabSz="20970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20970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20970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2097088" eaLnBrk="0" fontAlgn="base" hangingPunct="0">
              <a:spcBef>
                <a:spcPct val="0"/>
              </a:spcBef>
              <a:spcAft>
                <a:spcPct val="0"/>
              </a:spcAft>
              <a:defRPr sz="8300">
                <a:solidFill>
                  <a:schemeClr val="tx1"/>
                </a:solidFill>
                <a:latin typeface="Arial" charset="0"/>
                <a:ea typeface="ＭＳ Ｐゴシック" charset="0"/>
              </a:defRPr>
            </a:lvl9pPr>
          </a:lstStyle>
          <a:p>
            <a:pPr algn="ctr" eaLnBrk="1" hangingPunct="1"/>
            <a:r>
              <a:rPr lang="en-US" sz="3200" dirty="0" smtClean="0">
                <a:solidFill>
                  <a:schemeClr val="bg1"/>
                </a:solidFill>
                <a:latin typeface="Helvetica"/>
                <a:cs typeface="Helvetica"/>
              </a:rPr>
              <a:t>Ice-breaking potential</a:t>
            </a:r>
            <a:endParaRPr lang="en-US" sz="3200" dirty="0">
              <a:solidFill>
                <a:schemeClr val="bg1"/>
              </a:solidFill>
              <a:latin typeface="Helvetica"/>
              <a:cs typeface="Helvetica"/>
            </a:endParaRPr>
          </a:p>
        </p:txBody>
      </p:sp>
      <p:sp>
        <p:nvSpPr>
          <p:cNvPr id="98" name="TextBox 27"/>
          <p:cNvSpPr txBox="1">
            <a:spLocks noChangeArrowheads="1"/>
          </p:cNvSpPr>
          <p:nvPr/>
        </p:nvSpPr>
        <p:spPr bwMode="auto">
          <a:xfrm>
            <a:off x="21915572" y="22310150"/>
            <a:ext cx="7745910" cy="1708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300">
                <a:solidFill>
                  <a:schemeClr val="tx1"/>
                </a:solidFill>
                <a:latin typeface="Arial" charset="0"/>
                <a:ea typeface="ＭＳ Ｐゴシック" charset="0"/>
                <a:cs typeface="ＭＳ Ｐゴシック" charset="0"/>
              </a:defRPr>
            </a:lvl1pPr>
            <a:lvl2pPr marL="742950" indent="-285750" eaLnBrk="0" hangingPunct="0">
              <a:defRPr sz="8300">
                <a:solidFill>
                  <a:schemeClr val="tx1"/>
                </a:solidFill>
                <a:latin typeface="Arial" charset="0"/>
                <a:ea typeface="ＭＳ Ｐゴシック" charset="0"/>
              </a:defRPr>
            </a:lvl2pPr>
            <a:lvl3pPr marL="1143000" indent="-228600" eaLnBrk="0" hangingPunct="0">
              <a:defRPr sz="8300">
                <a:solidFill>
                  <a:schemeClr val="tx1"/>
                </a:solidFill>
                <a:latin typeface="Arial" charset="0"/>
                <a:ea typeface="ＭＳ Ｐゴシック" charset="0"/>
              </a:defRPr>
            </a:lvl3pPr>
            <a:lvl4pPr marL="1600200" indent="-228600" eaLnBrk="0" hangingPunct="0">
              <a:defRPr sz="8300">
                <a:solidFill>
                  <a:schemeClr val="tx1"/>
                </a:solidFill>
                <a:latin typeface="Arial" charset="0"/>
                <a:ea typeface="ＭＳ Ｐゴシック" charset="0"/>
              </a:defRPr>
            </a:lvl4pPr>
            <a:lvl5pPr marL="2057400" indent="-228600" eaLnBrk="0" hangingPunct="0">
              <a:defRPr sz="8300">
                <a:solidFill>
                  <a:schemeClr val="tx1"/>
                </a:solidFill>
                <a:latin typeface="Arial" charset="0"/>
                <a:ea typeface="ＭＳ Ｐゴシック" charset="0"/>
              </a:defRPr>
            </a:lvl5pPr>
            <a:lvl6pPr marL="2514600" indent="-228600" defTabSz="20970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20970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20970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2097088" eaLnBrk="0" fontAlgn="base" hangingPunct="0">
              <a:spcBef>
                <a:spcPct val="0"/>
              </a:spcBef>
              <a:spcAft>
                <a:spcPct val="0"/>
              </a:spcAft>
              <a:defRPr sz="8300">
                <a:solidFill>
                  <a:schemeClr val="tx1"/>
                </a:solidFill>
                <a:latin typeface="Arial" charset="0"/>
                <a:ea typeface="ＭＳ Ｐゴシック" charset="0"/>
              </a:defRPr>
            </a:lvl9pPr>
          </a:lstStyle>
          <a:p>
            <a:pPr algn="just"/>
            <a:r>
              <a:rPr lang="en-US" sz="1500" dirty="0" smtClean="0">
                <a:solidFill>
                  <a:schemeClr val="bg1"/>
                </a:solidFill>
                <a:latin typeface="Helvetica"/>
                <a:cs typeface="Helvetica"/>
              </a:rPr>
              <a:t>Figure </a:t>
            </a:r>
            <a:r>
              <a:rPr lang="en-US" sz="1500" dirty="0">
                <a:solidFill>
                  <a:schemeClr val="bg1"/>
                </a:solidFill>
                <a:latin typeface="Helvetica"/>
                <a:cs typeface="Helvetica"/>
              </a:rPr>
              <a:t>4</a:t>
            </a:r>
            <a:r>
              <a:rPr lang="en-US" sz="1500" dirty="0" smtClean="0">
                <a:solidFill>
                  <a:schemeClr val="bg1"/>
                </a:solidFill>
                <a:latin typeface="Helvetica"/>
                <a:cs typeface="Helvetica"/>
              </a:rPr>
              <a:t>: Given the significant wave height (</a:t>
            </a:r>
            <a:r>
              <a:rPr lang="en-US" sz="1500" i="1" dirty="0" err="1" smtClean="0">
                <a:solidFill>
                  <a:schemeClr val="bg1"/>
                </a:solidFill>
                <a:latin typeface="Helvetica"/>
                <a:cs typeface="Helvetica"/>
              </a:rPr>
              <a:t>H</a:t>
            </a:r>
            <a:r>
              <a:rPr lang="en-US" sz="1500" baseline="-25000" dirty="0" err="1" smtClean="0">
                <a:solidFill>
                  <a:schemeClr val="bg1"/>
                </a:solidFill>
                <a:latin typeface="Helvetica"/>
                <a:cs typeface="Helvetica"/>
              </a:rPr>
              <a:t>s</a:t>
            </a:r>
            <a:r>
              <a:rPr lang="en-US" sz="1500" dirty="0" smtClean="0">
                <a:solidFill>
                  <a:schemeClr val="bg1"/>
                </a:solidFill>
                <a:latin typeface="Helvetica"/>
                <a:cs typeface="Helvetica"/>
              </a:rPr>
              <a:t>) at the ice edge, highlighted are </a:t>
            </a:r>
            <a:r>
              <a:rPr lang="en-US" sz="1500" dirty="0">
                <a:solidFill>
                  <a:schemeClr val="bg1"/>
                </a:solidFill>
                <a:latin typeface="Helvetica"/>
                <a:cs typeface="Helvetica"/>
              </a:rPr>
              <a:t>conditions where breaking will not occur (yellow), may occur (orange) and is likely to occur (red). The long-dashed line is the likely breaking limit calculated using the attenuation coefficient observed in the </a:t>
            </a:r>
            <a:r>
              <a:rPr lang="en-US" sz="1500" dirty="0" smtClean="0">
                <a:solidFill>
                  <a:schemeClr val="bg1"/>
                </a:solidFill>
                <a:latin typeface="Helvetica"/>
                <a:cs typeface="Helvetica"/>
              </a:rPr>
              <a:t>Arctic </a:t>
            </a:r>
            <a:r>
              <a:rPr lang="en-US" sz="1500" dirty="0">
                <a:solidFill>
                  <a:schemeClr val="bg1"/>
                </a:solidFill>
                <a:latin typeface="Helvetica"/>
                <a:cs typeface="Helvetica"/>
              </a:rPr>
              <a:t>for small-amplitude waves with a 12-s period. This is extrapolated using small-amplitude wave theory (short-dashed</a:t>
            </a:r>
            <a:r>
              <a:rPr lang="en-US" sz="1500" dirty="0" smtClean="0">
                <a:solidFill>
                  <a:schemeClr val="bg1"/>
                </a:solidFill>
                <a:latin typeface="Helvetica"/>
                <a:cs typeface="Helvetica"/>
              </a:rPr>
              <a:t>). The </a:t>
            </a:r>
            <a:r>
              <a:rPr lang="en-US" sz="1500" dirty="0">
                <a:solidFill>
                  <a:schemeClr val="bg1"/>
                </a:solidFill>
                <a:latin typeface="Helvetica"/>
                <a:cs typeface="Helvetica"/>
              </a:rPr>
              <a:t>markers show ice floe breakup events during this experiment </a:t>
            </a:r>
            <a:r>
              <a:rPr lang="en-US" sz="1500" dirty="0" smtClean="0">
                <a:solidFill>
                  <a:schemeClr val="bg1"/>
                </a:solidFill>
                <a:latin typeface="Helvetica"/>
                <a:cs typeface="Helvetica"/>
              </a:rPr>
              <a:t>(dot) and </a:t>
            </a:r>
            <a:r>
              <a:rPr lang="en-US" sz="1500" dirty="0">
                <a:solidFill>
                  <a:schemeClr val="bg1"/>
                </a:solidFill>
                <a:latin typeface="Helvetica"/>
                <a:cs typeface="Helvetica"/>
              </a:rPr>
              <a:t>during a large-wave event in the </a:t>
            </a:r>
            <a:r>
              <a:rPr lang="en-US" sz="1500" dirty="0" smtClean="0">
                <a:solidFill>
                  <a:schemeClr val="bg1"/>
                </a:solidFill>
                <a:latin typeface="Helvetica"/>
                <a:cs typeface="Helvetica"/>
              </a:rPr>
              <a:t>Arctic </a:t>
            </a:r>
            <a:r>
              <a:rPr lang="en-US" sz="1500" dirty="0">
                <a:solidFill>
                  <a:schemeClr val="bg1"/>
                </a:solidFill>
                <a:latin typeface="Helvetica"/>
                <a:cs typeface="Helvetica"/>
              </a:rPr>
              <a:t>(cross). </a:t>
            </a:r>
          </a:p>
        </p:txBody>
      </p:sp>
      <p:cxnSp>
        <p:nvCxnSpPr>
          <p:cNvPr id="99" name="Straight Connector 98"/>
          <p:cNvCxnSpPr/>
          <p:nvPr/>
        </p:nvCxnSpPr>
        <p:spPr>
          <a:xfrm>
            <a:off x="5150999" y="18389674"/>
            <a:ext cx="2592" cy="5412225"/>
          </a:xfrm>
          <a:prstGeom prst="line">
            <a:avLst/>
          </a:prstGeom>
          <a:ln>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100" name="TextBox 99"/>
          <p:cNvSpPr txBox="1"/>
          <p:nvPr/>
        </p:nvSpPr>
        <p:spPr>
          <a:xfrm>
            <a:off x="5383618" y="18900725"/>
            <a:ext cx="1348045" cy="338554"/>
          </a:xfrm>
          <a:prstGeom prst="rect">
            <a:avLst/>
          </a:prstGeom>
          <a:noFill/>
        </p:spPr>
        <p:txBody>
          <a:bodyPr wrap="none" rtlCol="0">
            <a:spAutoFit/>
          </a:bodyPr>
          <a:lstStyle/>
          <a:p>
            <a:r>
              <a:rPr lang="en-US" sz="1600" dirty="0" smtClean="0">
                <a:solidFill>
                  <a:srgbClr val="008000"/>
                </a:solidFill>
                <a:latin typeface="Helvetica"/>
                <a:cs typeface="Helvetica"/>
              </a:rPr>
              <a:t>Large waves</a:t>
            </a:r>
            <a:endParaRPr lang="en-US" sz="1600" dirty="0">
              <a:solidFill>
                <a:srgbClr val="008000"/>
              </a:solidFill>
              <a:latin typeface="Helvetica"/>
              <a:cs typeface="Helvetica"/>
            </a:endParaRPr>
          </a:p>
        </p:txBody>
      </p:sp>
      <p:sp>
        <p:nvSpPr>
          <p:cNvPr id="103" name="TextBox 102"/>
          <p:cNvSpPr txBox="1"/>
          <p:nvPr/>
        </p:nvSpPr>
        <p:spPr>
          <a:xfrm>
            <a:off x="3622106" y="22582601"/>
            <a:ext cx="1336323" cy="338554"/>
          </a:xfrm>
          <a:prstGeom prst="rect">
            <a:avLst/>
          </a:prstGeom>
          <a:noFill/>
        </p:spPr>
        <p:txBody>
          <a:bodyPr wrap="none" rtlCol="0">
            <a:spAutoFit/>
          </a:bodyPr>
          <a:lstStyle/>
          <a:p>
            <a:r>
              <a:rPr lang="en-US" sz="1600" dirty="0" smtClean="0">
                <a:solidFill>
                  <a:srgbClr val="008000"/>
                </a:solidFill>
                <a:latin typeface="Helvetica"/>
                <a:cs typeface="Helvetica"/>
              </a:rPr>
              <a:t>Small waves</a:t>
            </a:r>
            <a:endParaRPr lang="en-US" sz="1600" dirty="0">
              <a:solidFill>
                <a:srgbClr val="008000"/>
              </a:solidFill>
              <a:latin typeface="Helvetica"/>
              <a:cs typeface="Helvetica"/>
            </a:endParaRPr>
          </a:p>
        </p:txBody>
      </p:sp>
      <p:cxnSp>
        <p:nvCxnSpPr>
          <p:cNvPr id="104" name="Straight Arrow Connector 103"/>
          <p:cNvCxnSpPr/>
          <p:nvPr/>
        </p:nvCxnSpPr>
        <p:spPr>
          <a:xfrm flipH="1">
            <a:off x="3694031" y="23053448"/>
            <a:ext cx="1176980"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p:nvPr/>
        </p:nvCxnSpPr>
        <p:spPr>
          <a:xfrm flipH="1">
            <a:off x="5484072" y="19395999"/>
            <a:ext cx="1176980" cy="0"/>
          </a:xfrm>
          <a:prstGeom prst="straightConnector1">
            <a:avLst/>
          </a:prstGeom>
          <a:ln>
            <a:solidFill>
              <a:srgbClr val="008000"/>
            </a:solidFill>
            <a:headEnd type="arrow"/>
            <a:tailEnd type="none"/>
          </a:ln>
        </p:spPr>
        <p:style>
          <a:lnRef idx="2">
            <a:schemeClr val="accent1"/>
          </a:lnRef>
          <a:fillRef idx="0">
            <a:schemeClr val="accent1"/>
          </a:fillRef>
          <a:effectRef idx="1">
            <a:schemeClr val="accent1"/>
          </a:effectRef>
          <a:fontRef idx="minor">
            <a:schemeClr val="tx1"/>
          </a:fontRef>
        </p:style>
      </p:cxnSp>
      <p:pic>
        <p:nvPicPr>
          <p:cNvPr id="107" name="Picture 106" descr="SIPEX2012_RobJohnson23.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857469" y="32362002"/>
            <a:ext cx="4091036" cy="6136555"/>
          </a:xfrm>
          <a:prstGeom prst="rect">
            <a:avLst/>
          </a:prstGeom>
          <a:ln>
            <a:solidFill>
              <a:srgbClr val="FFFFFF"/>
            </a:solidFill>
          </a:ln>
        </p:spPr>
      </p:pic>
      <p:sp>
        <p:nvSpPr>
          <p:cNvPr id="108" name="TextBox 2"/>
          <p:cNvSpPr txBox="1">
            <a:spLocks noChangeArrowheads="1"/>
          </p:cNvSpPr>
          <p:nvPr/>
        </p:nvSpPr>
        <p:spPr bwMode="auto">
          <a:xfrm>
            <a:off x="18118823" y="32374074"/>
            <a:ext cx="18116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8300">
                <a:solidFill>
                  <a:schemeClr val="tx1"/>
                </a:solidFill>
                <a:latin typeface="Arial" charset="0"/>
                <a:ea typeface="ＭＳ Ｐゴシック" charset="0"/>
                <a:cs typeface="ＭＳ Ｐゴシック" charset="0"/>
              </a:defRPr>
            </a:lvl1pPr>
            <a:lvl2pPr marL="742950" indent="-285750" eaLnBrk="0" hangingPunct="0">
              <a:defRPr sz="8300">
                <a:solidFill>
                  <a:schemeClr val="tx1"/>
                </a:solidFill>
                <a:latin typeface="Arial" charset="0"/>
                <a:ea typeface="ＭＳ Ｐゴシック" charset="0"/>
              </a:defRPr>
            </a:lvl2pPr>
            <a:lvl3pPr marL="1143000" indent="-228600" eaLnBrk="0" hangingPunct="0">
              <a:defRPr sz="8300">
                <a:solidFill>
                  <a:schemeClr val="tx1"/>
                </a:solidFill>
                <a:latin typeface="Arial" charset="0"/>
                <a:ea typeface="ＭＳ Ｐゴシック" charset="0"/>
              </a:defRPr>
            </a:lvl3pPr>
            <a:lvl4pPr marL="1600200" indent="-228600" eaLnBrk="0" hangingPunct="0">
              <a:defRPr sz="8300">
                <a:solidFill>
                  <a:schemeClr val="tx1"/>
                </a:solidFill>
                <a:latin typeface="Arial" charset="0"/>
                <a:ea typeface="ＭＳ Ｐゴシック" charset="0"/>
              </a:defRPr>
            </a:lvl4pPr>
            <a:lvl5pPr marL="2057400" indent="-228600" eaLnBrk="0" hangingPunct="0">
              <a:defRPr sz="8300">
                <a:solidFill>
                  <a:schemeClr val="tx1"/>
                </a:solidFill>
                <a:latin typeface="Arial" charset="0"/>
                <a:ea typeface="ＭＳ Ｐゴシック" charset="0"/>
              </a:defRPr>
            </a:lvl5pPr>
            <a:lvl6pPr marL="2514600" indent="-228600" defTabSz="20970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20970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20970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2097088" eaLnBrk="0" fontAlgn="base" hangingPunct="0">
              <a:spcBef>
                <a:spcPct val="0"/>
              </a:spcBef>
              <a:spcAft>
                <a:spcPct val="0"/>
              </a:spcAft>
              <a:defRPr sz="8300">
                <a:solidFill>
                  <a:schemeClr val="tx1"/>
                </a:solidFill>
                <a:latin typeface="Arial" charset="0"/>
                <a:ea typeface="ＭＳ Ｐゴシック" charset="0"/>
              </a:defRPr>
            </a:lvl9pPr>
          </a:lstStyle>
          <a:p>
            <a:pPr eaLnBrk="1" hangingPunct="1"/>
            <a:r>
              <a:rPr lang="en-US" sz="1400" dirty="0">
                <a:solidFill>
                  <a:srgbClr val="000000"/>
                </a:solidFill>
                <a:latin typeface="Helvetica"/>
                <a:cs typeface="Helvetica"/>
              </a:rPr>
              <a:t>Photo: Rob Johnson</a:t>
            </a:r>
          </a:p>
        </p:txBody>
      </p:sp>
      <p:sp>
        <p:nvSpPr>
          <p:cNvPr id="109" name="Rectangle 33"/>
          <p:cNvSpPr>
            <a:spLocks noChangeArrowheads="1"/>
          </p:cNvSpPr>
          <p:nvPr/>
        </p:nvSpPr>
        <p:spPr bwMode="auto">
          <a:xfrm>
            <a:off x="15859944" y="37913781"/>
            <a:ext cx="4092130" cy="5847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sz="1600" dirty="0" smtClean="0">
                <a:solidFill>
                  <a:srgbClr val="000000"/>
                </a:solidFill>
                <a:latin typeface="Helvetica"/>
                <a:cs typeface="Helvetica"/>
              </a:rPr>
              <a:t>Deployment of a waves-in-ice sensor via </a:t>
            </a:r>
            <a:r>
              <a:rPr lang="en-US" sz="1600" i="1" dirty="0" smtClean="0">
                <a:solidFill>
                  <a:srgbClr val="000000"/>
                </a:solidFill>
                <a:latin typeface="Helvetica"/>
                <a:cs typeface="Helvetica"/>
              </a:rPr>
              <a:t>Aurora </a:t>
            </a:r>
            <a:r>
              <a:rPr lang="en-US" sz="1600" i="1" dirty="0" err="1" smtClean="0">
                <a:solidFill>
                  <a:srgbClr val="000000"/>
                </a:solidFill>
                <a:latin typeface="Helvetica"/>
                <a:cs typeface="Helvetica"/>
              </a:rPr>
              <a:t>Australis</a:t>
            </a:r>
            <a:r>
              <a:rPr lang="en-US" sz="1600" i="1" dirty="0" smtClean="0">
                <a:solidFill>
                  <a:srgbClr val="000000"/>
                </a:solidFill>
                <a:latin typeface="Helvetica"/>
                <a:cs typeface="Helvetica"/>
              </a:rPr>
              <a:t>’</a:t>
            </a:r>
            <a:r>
              <a:rPr lang="en-US" sz="1600" dirty="0" smtClean="0">
                <a:solidFill>
                  <a:srgbClr val="000000"/>
                </a:solidFill>
                <a:latin typeface="Helvetica"/>
                <a:cs typeface="Helvetica"/>
              </a:rPr>
              <a:t> aft crane.</a:t>
            </a:r>
            <a:endParaRPr lang="en-US" sz="1600" dirty="0">
              <a:solidFill>
                <a:srgbClr val="000000"/>
              </a:solidFill>
              <a:latin typeface="Helvetica"/>
              <a:cs typeface="Helvetica"/>
            </a:endParaRPr>
          </a:p>
        </p:txBody>
      </p:sp>
      <p:pic>
        <p:nvPicPr>
          <p:cNvPr id="111" name="Picture 110" descr="overview_nature.pdf"/>
          <p:cNvPicPr>
            <a:picLocks noChangeAspect="1"/>
          </p:cNvPicPr>
          <p:nvPr/>
        </p:nvPicPr>
        <p:blipFill rotWithShape="1">
          <a:blip r:embed="rId13">
            <a:extLst>
              <a:ext uri="{28A0092B-C50C-407E-A947-70E740481C1C}">
                <a14:useLocalDpi xmlns:a14="http://schemas.microsoft.com/office/drawing/2010/main" val="0"/>
              </a:ext>
            </a:extLst>
          </a:blip>
          <a:srcRect l="24071" t="34403" r="24276" b="33358"/>
          <a:stretch/>
        </p:blipFill>
        <p:spPr>
          <a:xfrm>
            <a:off x="21727153" y="7692317"/>
            <a:ext cx="7373095" cy="5954931"/>
          </a:xfrm>
          <a:prstGeom prst="rect">
            <a:avLst/>
          </a:prstGeom>
          <a:ln>
            <a:solidFill>
              <a:schemeClr val="tx1"/>
            </a:solidFill>
          </a:ln>
        </p:spPr>
      </p:pic>
      <p:grpSp>
        <p:nvGrpSpPr>
          <p:cNvPr id="10" name="Group 9"/>
          <p:cNvGrpSpPr/>
          <p:nvPr/>
        </p:nvGrpSpPr>
        <p:grpSpPr>
          <a:xfrm>
            <a:off x="21727153" y="6697334"/>
            <a:ext cx="8013751" cy="6949914"/>
            <a:chOff x="21676192" y="5899339"/>
            <a:chExt cx="8013751" cy="6949914"/>
          </a:xfrm>
        </p:grpSpPr>
        <p:sp>
          <p:nvSpPr>
            <p:cNvPr id="112" name="TextBox 4"/>
            <p:cNvSpPr txBox="1">
              <a:spLocks noChangeArrowheads="1"/>
            </p:cNvSpPr>
            <p:nvPr/>
          </p:nvSpPr>
          <p:spPr bwMode="auto">
            <a:xfrm>
              <a:off x="21676193" y="6894322"/>
              <a:ext cx="4667018"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300">
                  <a:solidFill>
                    <a:schemeClr val="tx1"/>
                  </a:solidFill>
                  <a:latin typeface="Arial" charset="0"/>
                  <a:ea typeface="ＭＳ Ｐゴシック" charset="0"/>
                  <a:cs typeface="ＭＳ Ｐゴシック" charset="0"/>
                </a:defRPr>
              </a:lvl1pPr>
              <a:lvl2pPr marL="742950" indent="-285750" eaLnBrk="0" hangingPunct="0">
                <a:defRPr sz="8300">
                  <a:solidFill>
                    <a:schemeClr val="tx1"/>
                  </a:solidFill>
                  <a:latin typeface="Arial" charset="0"/>
                  <a:ea typeface="ＭＳ Ｐゴシック" charset="0"/>
                </a:defRPr>
              </a:lvl2pPr>
              <a:lvl3pPr marL="1143000" indent="-228600" eaLnBrk="0" hangingPunct="0">
                <a:defRPr sz="8300">
                  <a:solidFill>
                    <a:schemeClr val="tx1"/>
                  </a:solidFill>
                  <a:latin typeface="Arial" charset="0"/>
                  <a:ea typeface="ＭＳ Ｐゴシック" charset="0"/>
                </a:defRPr>
              </a:lvl3pPr>
              <a:lvl4pPr marL="1600200" indent="-228600" eaLnBrk="0" hangingPunct="0">
                <a:defRPr sz="8300">
                  <a:solidFill>
                    <a:schemeClr val="tx1"/>
                  </a:solidFill>
                  <a:latin typeface="Arial" charset="0"/>
                  <a:ea typeface="ＭＳ Ｐゴシック" charset="0"/>
                </a:defRPr>
              </a:lvl4pPr>
              <a:lvl5pPr marL="2057400" indent="-228600" eaLnBrk="0" hangingPunct="0">
                <a:defRPr sz="8300">
                  <a:solidFill>
                    <a:schemeClr val="tx1"/>
                  </a:solidFill>
                  <a:latin typeface="Arial" charset="0"/>
                  <a:ea typeface="ＭＳ Ｐゴシック" charset="0"/>
                </a:defRPr>
              </a:lvl5pPr>
              <a:lvl6pPr marL="2514600" indent="-228600" defTabSz="20970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20970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20970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2097088" eaLnBrk="0" fontAlgn="base" hangingPunct="0">
                <a:spcBef>
                  <a:spcPct val="0"/>
                </a:spcBef>
                <a:spcAft>
                  <a:spcPct val="0"/>
                </a:spcAft>
                <a:defRPr sz="8300">
                  <a:solidFill>
                    <a:schemeClr val="tx1"/>
                  </a:solidFill>
                  <a:latin typeface="Arial" charset="0"/>
                  <a:ea typeface="ＭＳ Ｐゴシック" charset="0"/>
                </a:defRPr>
              </a:lvl9pPr>
            </a:lstStyle>
            <a:p>
              <a:pPr algn="ctr" eaLnBrk="1" hangingPunct="1"/>
              <a:r>
                <a:rPr lang="en-US" sz="3200" dirty="0">
                  <a:latin typeface="Helvetica"/>
                  <a:cs typeface="Helvetica"/>
                </a:rPr>
                <a:t>Wave sensor tracks</a:t>
              </a:r>
            </a:p>
          </p:txBody>
        </p:sp>
        <p:sp>
          <p:nvSpPr>
            <p:cNvPr id="115" name="TextBox 5"/>
            <p:cNvSpPr txBox="1">
              <a:spLocks noChangeArrowheads="1"/>
            </p:cNvSpPr>
            <p:nvPr/>
          </p:nvSpPr>
          <p:spPr bwMode="auto">
            <a:xfrm>
              <a:off x="21676192" y="11833590"/>
              <a:ext cx="7373095" cy="101566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300">
                  <a:solidFill>
                    <a:schemeClr val="tx1"/>
                  </a:solidFill>
                  <a:latin typeface="Arial" charset="0"/>
                  <a:ea typeface="ＭＳ Ｐゴシック" charset="0"/>
                  <a:cs typeface="ＭＳ Ｐゴシック" charset="0"/>
                </a:defRPr>
              </a:lvl1pPr>
              <a:lvl2pPr marL="742950" indent="-285750" eaLnBrk="0" hangingPunct="0">
                <a:defRPr sz="8300">
                  <a:solidFill>
                    <a:schemeClr val="tx1"/>
                  </a:solidFill>
                  <a:latin typeface="Arial" charset="0"/>
                  <a:ea typeface="ＭＳ Ｐゴシック" charset="0"/>
                </a:defRPr>
              </a:lvl2pPr>
              <a:lvl3pPr marL="1143000" indent="-228600" eaLnBrk="0" hangingPunct="0">
                <a:defRPr sz="8300">
                  <a:solidFill>
                    <a:schemeClr val="tx1"/>
                  </a:solidFill>
                  <a:latin typeface="Arial" charset="0"/>
                  <a:ea typeface="ＭＳ Ｐゴシック" charset="0"/>
                </a:defRPr>
              </a:lvl3pPr>
              <a:lvl4pPr marL="1600200" indent="-228600" eaLnBrk="0" hangingPunct="0">
                <a:defRPr sz="8300">
                  <a:solidFill>
                    <a:schemeClr val="tx1"/>
                  </a:solidFill>
                  <a:latin typeface="Arial" charset="0"/>
                  <a:ea typeface="ＭＳ Ｐゴシック" charset="0"/>
                </a:defRPr>
              </a:lvl4pPr>
              <a:lvl5pPr marL="2057400" indent="-228600" eaLnBrk="0" hangingPunct="0">
                <a:defRPr sz="8300">
                  <a:solidFill>
                    <a:schemeClr val="tx1"/>
                  </a:solidFill>
                  <a:latin typeface="Arial" charset="0"/>
                  <a:ea typeface="ＭＳ Ｐゴシック" charset="0"/>
                </a:defRPr>
              </a:lvl5pPr>
              <a:lvl6pPr marL="2514600" indent="-228600" defTabSz="2097088" eaLnBrk="0" fontAlgn="base" hangingPunct="0">
                <a:spcBef>
                  <a:spcPct val="0"/>
                </a:spcBef>
                <a:spcAft>
                  <a:spcPct val="0"/>
                </a:spcAft>
                <a:defRPr sz="8300">
                  <a:solidFill>
                    <a:schemeClr val="tx1"/>
                  </a:solidFill>
                  <a:latin typeface="Arial" charset="0"/>
                  <a:ea typeface="ＭＳ Ｐゴシック" charset="0"/>
                </a:defRPr>
              </a:lvl6pPr>
              <a:lvl7pPr marL="2971800" indent="-228600" defTabSz="2097088" eaLnBrk="0" fontAlgn="base" hangingPunct="0">
                <a:spcBef>
                  <a:spcPct val="0"/>
                </a:spcBef>
                <a:spcAft>
                  <a:spcPct val="0"/>
                </a:spcAft>
                <a:defRPr sz="8300">
                  <a:solidFill>
                    <a:schemeClr val="tx1"/>
                  </a:solidFill>
                  <a:latin typeface="Arial" charset="0"/>
                  <a:ea typeface="ＭＳ Ｐゴシック" charset="0"/>
                </a:defRPr>
              </a:lvl7pPr>
              <a:lvl8pPr marL="3429000" indent="-228600" defTabSz="2097088" eaLnBrk="0" fontAlgn="base" hangingPunct="0">
                <a:spcBef>
                  <a:spcPct val="0"/>
                </a:spcBef>
                <a:spcAft>
                  <a:spcPct val="0"/>
                </a:spcAft>
                <a:defRPr sz="8300">
                  <a:solidFill>
                    <a:schemeClr val="tx1"/>
                  </a:solidFill>
                  <a:latin typeface="Arial" charset="0"/>
                  <a:ea typeface="ＭＳ Ｐゴシック" charset="0"/>
                </a:defRPr>
              </a:lvl8pPr>
              <a:lvl9pPr marL="3886200" indent="-228600" defTabSz="2097088" eaLnBrk="0" fontAlgn="base" hangingPunct="0">
                <a:spcBef>
                  <a:spcPct val="0"/>
                </a:spcBef>
                <a:spcAft>
                  <a:spcPct val="0"/>
                </a:spcAft>
                <a:defRPr sz="8300">
                  <a:solidFill>
                    <a:schemeClr val="tx1"/>
                  </a:solidFill>
                  <a:latin typeface="Arial" charset="0"/>
                  <a:ea typeface="ＭＳ Ｐゴシック" charset="0"/>
                </a:defRPr>
              </a:lvl9pPr>
            </a:lstStyle>
            <a:p>
              <a:pPr algn="just" eaLnBrk="1" hangingPunct="1"/>
              <a:r>
                <a:rPr lang="en-US" sz="1500" dirty="0" smtClean="0">
                  <a:solidFill>
                    <a:schemeClr val="bg1"/>
                  </a:solidFill>
                  <a:latin typeface="Helvetica"/>
                  <a:cs typeface="Helvetica"/>
                </a:rPr>
                <a:t>Figure 1: The </a:t>
              </a:r>
              <a:r>
                <a:rPr lang="en-US" sz="1500" dirty="0">
                  <a:solidFill>
                    <a:schemeClr val="bg1"/>
                  </a:solidFill>
                  <a:latin typeface="Helvetica"/>
                  <a:cs typeface="Helvetica"/>
                </a:rPr>
                <a:t>large round markers (beginning) and square markers (end) show the track of each sensor. The small round markers indicate positions on particular dates. Mean sea-ice </a:t>
              </a:r>
              <a:r>
                <a:rPr lang="en-US" sz="1500" dirty="0" smtClean="0">
                  <a:solidFill>
                    <a:schemeClr val="bg1"/>
                  </a:solidFill>
                  <a:latin typeface="Helvetica"/>
                  <a:cs typeface="Helvetica"/>
                </a:rPr>
                <a:t>concentration from satellite imagery between 23/09/12 and 02/11/12 </a:t>
              </a:r>
              <a:r>
                <a:rPr lang="en-US" sz="1500" dirty="0">
                  <a:solidFill>
                    <a:schemeClr val="bg1"/>
                  </a:solidFill>
                  <a:latin typeface="Helvetica"/>
                  <a:cs typeface="Helvetica"/>
                </a:rPr>
                <a:t>is shown with white as 100% sea-ice concentration and blue as open water. </a:t>
              </a:r>
            </a:p>
          </p:txBody>
        </p:sp>
        <p:pic>
          <p:nvPicPr>
            <p:cNvPr id="116" name="Picture 115" descr="overview_nature.pdf"/>
            <p:cNvPicPr>
              <a:picLocks noChangeAspect="1"/>
            </p:cNvPicPr>
            <p:nvPr/>
          </p:nvPicPr>
          <p:blipFill rotWithShape="1">
            <a:blip r:embed="rId13">
              <a:extLst>
                <a:ext uri="{28A0092B-C50C-407E-A947-70E740481C1C}">
                  <a14:useLocalDpi xmlns:a14="http://schemas.microsoft.com/office/drawing/2010/main" val="0"/>
                </a:ext>
              </a:extLst>
            </a:blip>
            <a:srcRect l="58954" t="26943" r="16644" b="59288"/>
            <a:stretch/>
          </p:blipFill>
          <p:spPr>
            <a:xfrm>
              <a:off x="26343210" y="5899339"/>
              <a:ext cx="3346733" cy="2443784"/>
            </a:xfrm>
            <a:prstGeom prst="rect">
              <a:avLst/>
            </a:prstGeom>
            <a:ln>
              <a:solidFill>
                <a:srgbClr val="FFFFFF"/>
              </a:solidFill>
            </a:ln>
          </p:spPr>
        </p:pic>
        <p:sp>
          <p:nvSpPr>
            <p:cNvPr id="117" name="TextBox 116"/>
            <p:cNvSpPr txBox="1"/>
            <p:nvPr/>
          </p:nvSpPr>
          <p:spPr>
            <a:xfrm>
              <a:off x="24235669" y="11348731"/>
              <a:ext cx="535448" cy="246221"/>
            </a:xfrm>
            <a:prstGeom prst="rect">
              <a:avLst/>
            </a:prstGeom>
            <a:noFill/>
          </p:spPr>
          <p:txBody>
            <a:bodyPr wrap="none" rtlCol="0">
              <a:spAutoFit/>
            </a:bodyPr>
            <a:lstStyle/>
            <a:p>
              <a:r>
                <a:rPr lang="en-US" sz="1000" dirty="0" smtClean="0">
                  <a:solidFill>
                    <a:schemeClr val="bg1"/>
                  </a:solidFill>
                  <a:latin typeface="Helvetica"/>
                  <a:cs typeface="Helvetica"/>
                </a:rPr>
                <a:t>124°E</a:t>
              </a:r>
              <a:endParaRPr lang="en-US" sz="1000" dirty="0">
                <a:solidFill>
                  <a:schemeClr val="bg1"/>
                </a:solidFill>
                <a:latin typeface="Helvetica"/>
                <a:cs typeface="Helvetica"/>
              </a:endParaRPr>
            </a:p>
          </p:txBody>
        </p:sp>
        <p:sp>
          <p:nvSpPr>
            <p:cNvPr id="118" name="TextBox 117"/>
            <p:cNvSpPr txBox="1"/>
            <p:nvPr/>
          </p:nvSpPr>
          <p:spPr>
            <a:xfrm>
              <a:off x="26445261" y="11348731"/>
              <a:ext cx="535448" cy="246221"/>
            </a:xfrm>
            <a:prstGeom prst="rect">
              <a:avLst/>
            </a:prstGeom>
            <a:noFill/>
          </p:spPr>
          <p:txBody>
            <a:bodyPr wrap="none" rtlCol="0">
              <a:spAutoFit/>
            </a:bodyPr>
            <a:lstStyle/>
            <a:p>
              <a:r>
                <a:rPr lang="en-US" sz="1000" dirty="0" smtClean="0">
                  <a:solidFill>
                    <a:schemeClr val="bg1"/>
                  </a:solidFill>
                  <a:latin typeface="Helvetica"/>
                  <a:cs typeface="Helvetica"/>
                </a:rPr>
                <a:t>128°E</a:t>
              </a:r>
              <a:endParaRPr lang="en-US" sz="1000" dirty="0">
                <a:solidFill>
                  <a:schemeClr val="bg1"/>
                </a:solidFill>
                <a:latin typeface="Helvetica"/>
                <a:cs typeface="Helvetica"/>
              </a:endParaRPr>
            </a:p>
          </p:txBody>
        </p:sp>
        <p:sp>
          <p:nvSpPr>
            <p:cNvPr id="119" name="TextBox 118"/>
            <p:cNvSpPr txBox="1"/>
            <p:nvPr/>
          </p:nvSpPr>
          <p:spPr>
            <a:xfrm>
              <a:off x="28497647" y="9771873"/>
              <a:ext cx="464127" cy="246221"/>
            </a:xfrm>
            <a:prstGeom prst="rect">
              <a:avLst/>
            </a:prstGeom>
            <a:noFill/>
          </p:spPr>
          <p:txBody>
            <a:bodyPr wrap="none" rtlCol="0">
              <a:spAutoFit/>
            </a:bodyPr>
            <a:lstStyle/>
            <a:p>
              <a:r>
                <a:rPr lang="en-US" sz="1000" dirty="0" smtClean="0">
                  <a:solidFill>
                    <a:schemeClr val="bg1"/>
                  </a:solidFill>
                  <a:latin typeface="Helvetica"/>
                  <a:cs typeface="Helvetica"/>
                </a:rPr>
                <a:t>62°S</a:t>
              </a:r>
              <a:endParaRPr lang="en-US" sz="1000" dirty="0">
                <a:solidFill>
                  <a:schemeClr val="bg1"/>
                </a:solidFill>
                <a:latin typeface="Helvetica"/>
                <a:cs typeface="Helvetica"/>
              </a:endParaRPr>
            </a:p>
          </p:txBody>
        </p:sp>
      </p:grpSp>
      <p:sp>
        <p:nvSpPr>
          <p:cNvPr id="120" name="Rectangle 6"/>
          <p:cNvSpPr>
            <a:spLocks noChangeArrowheads="1"/>
          </p:cNvSpPr>
          <p:nvPr/>
        </p:nvSpPr>
        <p:spPr bwMode="auto">
          <a:xfrm>
            <a:off x="2836858" y="24360227"/>
            <a:ext cx="5437635" cy="523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800" i="1" dirty="0" err="1" smtClean="0">
                <a:solidFill>
                  <a:srgbClr val="000000"/>
                </a:solidFill>
                <a:latin typeface="Helvetica Light"/>
                <a:cs typeface="Helvetica Light"/>
              </a:rPr>
              <a:t>H</a:t>
            </a:r>
            <a:r>
              <a:rPr lang="en-US" sz="2800" baseline="-25000" dirty="0" err="1" smtClean="0">
                <a:solidFill>
                  <a:srgbClr val="000000"/>
                </a:solidFill>
                <a:latin typeface="Helvetica Light"/>
                <a:cs typeface="Helvetica Light"/>
              </a:rPr>
              <a:t>s</a:t>
            </a:r>
            <a:endParaRPr lang="en-US" sz="2800" dirty="0" smtClean="0">
              <a:solidFill>
                <a:srgbClr val="000000"/>
              </a:solidFill>
              <a:latin typeface="Helvetica Light"/>
              <a:cs typeface="Helvetica Light"/>
            </a:endParaRPr>
          </a:p>
        </p:txBody>
      </p:sp>
      <p:sp>
        <p:nvSpPr>
          <p:cNvPr id="121" name="Rectangle 6"/>
          <p:cNvSpPr>
            <a:spLocks noChangeArrowheads="1"/>
          </p:cNvSpPr>
          <p:nvPr/>
        </p:nvSpPr>
        <p:spPr bwMode="auto">
          <a:xfrm rot="16200000">
            <a:off x="-3207505" y="21078817"/>
            <a:ext cx="8249327" cy="830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endParaRPr lang="en-US" sz="800" dirty="0" smtClean="0">
              <a:solidFill>
                <a:srgbClr val="000000"/>
              </a:solidFill>
              <a:latin typeface="Helvetica Light"/>
              <a:cs typeface="Helvetica Light"/>
            </a:endParaRPr>
          </a:p>
          <a:p>
            <a:pPr algn="ctr"/>
            <a:r>
              <a:rPr lang="en-US" sz="2800" dirty="0" smtClean="0">
                <a:solidFill>
                  <a:srgbClr val="000000"/>
                </a:solidFill>
                <a:latin typeface="Helvetica Light"/>
                <a:cs typeface="Helvetica Light"/>
              </a:rPr>
              <a:t>     </a:t>
            </a:r>
            <a:r>
              <a:rPr lang="en-US" sz="2800" dirty="0" err="1" smtClean="0">
                <a:solidFill>
                  <a:srgbClr val="000000"/>
                </a:solidFill>
                <a:latin typeface="Helvetica Light"/>
                <a:cs typeface="Helvetica Light"/>
              </a:rPr>
              <a:t>d</a:t>
            </a:r>
            <a:r>
              <a:rPr lang="en-US" sz="2800" i="1" dirty="0" err="1" smtClean="0">
                <a:solidFill>
                  <a:srgbClr val="000000"/>
                </a:solidFill>
                <a:latin typeface="Helvetica Light"/>
                <a:cs typeface="Helvetica Light"/>
              </a:rPr>
              <a:t>H</a:t>
            </a:r>
            <a:r>
              <a:rPr lang="en-US" sz="2800" baseline="-25000" dirty="0" err="1" smtClean="0">
                <a:solidFill>
                  <a:srgbClr val="000000"/>
                </a:solidFill>
                <a:latin typeface="Helvetica Light"/>
                <a:cs typeface="Helvetica Light"/>
              </a:rPr>
              <a:t>s</a:t>
            </a:r>
            <a:r>
              <a:rPr lang="en-US" sz="2800" dirty="0" smtClean="0">
                <a:solidFill>
                  <a:srgbClr val="000000"/>
                </a:solidFill>
                <a:latin typeface="Helvetica Light"/>
                <a:cs typeface="Helvetica Light"/>
              </a:rPr>
              <a:t>/dx</a:t>
            </a:r>
          </a:p>
          <a:p>
            <a:pPr algn="ctr"/>
            <a:endParaRPr lang="en-US" sz="1800" baseline="-25000" dirty="0">
              <a:solidFill>
                <a:srgbClr val="000000"/>
              </a:solidFill>
              <a:latin typeface="Helvetica Light"/>
              <a:cs typeface="Helvetica Light"/>
            </a:endParaRPr>
          </a:p>
        </p:txBody>
      </p:sp>
      <p:pic>
        <p:nvPicPr>
          <p:cNvPr id="126" name="Picture 125" descr="Kohout_fig4.pdf"/>
          <p:cNvPicPr>
            <a:picLocks noChangeAspect="1"/>
          </p:cNvPicPr>
          <p:nvPr/>
        </p:nvPicPr>
        <p:blipFill rotWithShape="1">
          <a:blip r:embed="rId14">
            <a:extLst>
              <a:ext uri="{28A0092B-C50C-407E-A947-70E740481C1C}">
                <a14:useLocalDpi xmlns:a14="http://schemas.microsoft.com/office/drawing/2010/main" val="0"/>
              </a:ext>
            </a:extLst>
          </a:blip>
          <a:srcRect t="17267" b="11708"/>
          <a:stretch/>
        </p:blipFill>
        <p:spPr>
          <a:xfrm>
            <a:off x="4831526" y="27970306"/>
            <a:ext cx="9861297" cy="7003996"/>
          </a:xfrm>
          <a:prstGeom prst="rect">
            <a:avLst/>
          </a:prstGeom>
        </p:spPr>
      </p:pic>
      <p:sp>
        <p:nvSpPr>
          <p:cNvPr id="127" name="Rectangle 33"/>
          <p:cNvSpPr>
            <a:spLocks noChangeArrowheads="1"/>
          </p:cNvSpPr>
          <p:nvPr/>
        </p:nvSpPr>
        <p:spPr bwMode="auto">
          <a:xfrm>
            <a:off x="4831526" y="34948286"/>
            <a:ext cx="9861297" cy="7848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sz="1500" dirty="0">
                <a:solidFill>
                  <a:srgbClr val="000000"/>
                </a:solidFill>
                <a:latin typeface="Helvetica"/>
                <a:cs typeface="Helvetica"/>
              </a:rPr>
              <a:t>Figure </a:t>
            </a:r>
            <a:r>
              <a:rPr lang="en-US" sz="1500" dirty="0" smtClean="0">
                <a:solidFill>
                  <a:srgbClr val="000000"/>
                </a:solidFill>
                <a:latin typeface="Helvetica"/>
                <a:cs typeface="Helvetica"/>
              </a:rPr>
              <a:t>5: </a:t>
            </a:r>
            <a:r>
              <a:rPr lang="en-US" sz="1500" dirty="0">
                <a:solidFill>
                  <a:srgbClr val="000000"/>
                </a:solidFill>
                <a:latin typeface="Helvetica"/>
                <a:cs typeface="Helvetica"/>
              </a:rPr>
              <a:t>The observed trend in the location of the ice edge (red) and the simulated trend in the significant wave height (blue) between 1997 and 2009 are shown as functions of longitude. </a:t>
            </a:r>
            <a:r>
              <a:rPr lang="en-US" sz="1500" b="1" dirty="0" smtClean="0">
                <a:solidFill>
                  <a:srgbClr val="000000"/>
                </a:solidFill>
                <a:latin typeface="Helvetica"/>
                <a:cs typeface="Helvetica"/>
              </a:rPr>
              <a:t>a</a:t>
            </a:r>
            <a:r>
              <a:rPr lang="en-US" sz="1500" dirty="0" smtClean="0">
                <a:solidFill>
                  <a:srgbClr val="000000"/>
                </a:solidFill>
                <a:latin typeface="Helvetica"/>
                <a:cs typeface="Helvetica"/>
              </a:rPr>
              <a:t> </a:t>
            </a:r>
            <a:r>
              <a:rPr lang="en-US" sz="1500" dirty="0">
                <a:solidFill>
                  <a:srgbClr val="000000"/>
                </a:solidFill>
                <a:latin typeface="Helvetica"/>
                <a:cs typeface="Helvetica"/>
              </a:rPr>
              <a:t>Averaged trends for the ice decay season (September to February). </a:t>
            </a:r>
            <a:r>
              <a:rPr lang="en-US" sz="1500" b="1" smtClean="0">
                <a:solidFill>
                  <a:srgbClr val="000000"/>
                </a:solidFill>
                <a:latin typeface="Helvetica"/>
                <a:cs typeface="Helvetica"/>
              </a:rPr>
              <a:t>b</a:t>
            </a:r>
            <a:r>
              <a:rPr lang="en-US" sz="1500" smtClean="0">
                <a:solidFill>
                  <a:srgbClr val="000000"/>
                </a:solidFill>
                <a:latin typeface="Helvetica"/>
                <a:cs typeface="Helvetica"/>
              </a:rPr>
              <a:t> </a:t>
            </a:r>
            <a:r>
              <a:rPr lang="en-US" sz="1500" dirty="0">
                <a:solidFill>
                  <a:srgbClr val="000000"/>
                </a:solidFill>
                <a:latin typeface="Helvetica"/>
                <a:cs typeface="Helvetica"/>
              </a:rPr>
              <a:t>The averaged trends during the ice growth season (March to August). </a:t>
            </a:r>
          </a:p>
        </p:txBody>
      </p:sp>
      <p:sp>
        <p:nvSpPr>
          <p:cNvPr id="128" name="Rectangle 34"/>
          <p:cNvSpPr>
            <a:spLocks noChangeArrowheads="1"/>
          </p:cNvSpPr>
          <p:nvPr/>
        </p:nvSpPr>
        <p:spPr bwMode="auto">
          <a:xfrm>
            <a:off x="4831526" y="27401917"/>
            <a:ext cx="9861298" cy="5847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200" dirty="0">
                <a:solidFill>
                  <a:srgbClr val="000000"/>
                </a:solidFill>
                <a:latin typeface="Helvetica"/>
                <a:cs typeface="Helvetica"/>
              </a:rPr>
              <a:t>Trends in sea-ice extent and significant wave height</a:t>
            </a:r>
          </a:p>
        </p:txBody>
      </p:sp>
      <p:sp>
        <p:nvSpPr>
          <p:cNvPr id="130" name="TextBox 129"/>
          <p:cNvSpPr txBox="1"/>
          <p:nvPr/>
        </p:nvSpPr>
        <p:spPr>
          <a:xfrm>
            <a:off x="9785955" y="28587844"/>
            <a:ext cx="2608406" cy="338554"/>
          </a:xfrm>
          <a:prstGeom prst="rect">
            <a:avLst/>
          </a:prstGeom>
          <a:solidFill>
            <a:schemeClr val="tx1"/>
          </a:solidFill>
        </p:spPr>
        <p:txBody>
          <a:bodyPr wrap="none" rtlCol="0">
            <a:spAutoFit/>
          </a:bodyPr>
          <a:lstStyle/>
          <a:p>
            <a:r>
              <a:rPr lang="en-US" sz="1600" dirty="0" smtClean="0">
                <a:solidFill>
                  <a:srgbClr val="000000"/>
                </a:solidFill>
                <a:latin typeface="Helvetica"/>
                <a:cs typeface="Helvetica"/>
              </a:rPr>
              <a:t>Ice decay season </a:t>
            </a:r>
            <a:r>
              <a:rPr lang="en-US" sz="1600" i="1" dirty="0" smtClean="0">
                <a:solidFill>
                  <a:srgbClr val="000000"/>
                </a:solidFill>
                <a:latin typeface="Helvetica"/>
                <a:cs typeface="Helvetica"/>
              </a:rPr>
              <a:t>r</a:t>
            </a:r>
            <a:r>
              <a:rPr lang="en-US" sz="1600" dirty="0" smtClean="0">
                <a:solidFill>
                  <a:srgbClr val="000000"/>
                </a:solidFill>
                <a:latin typeface="Helvetica"/>
                <a:cs typeface="Helvetica"/>
              </a:rPr>
              <a:t> = -0.70</a:t>
            </a:r>
            <a:endParaRPr lang="en-US" sz="1600" dirty="0">
              <a:solidFill>
                <a:srgbClr val="000000"/>
              </a:solidFill>
              <a:latin typeface="Helvetica"/>
              <a:cs typeface="Helvetica"/>
            </a:endParaRPr>
          </a:p>
        </p:txBody>
      </p:sp>
      <p:sp>
        <p:nvSpPr>
          <p:cNvPr id="131" name="TextBox 130"/>
          <p:cNvSpPr txBox="1"/>
          <p:nvPr/>
        </p:nvSpPr>
        <p:spPr>
          <a:xfrm>
            <a:off x="9780058" y="31603742"/>
            <a:ext cx="2676734" cy="338554"/>
          </a:xfrm>
          <a:prstGeom prst="rect">
            <a:avLst/>
          </a:prstGeom>
          <a:solidFill>
            <a:schemeClr val="tx1"/>
          </a:solidFill>
        </p:spPr>
        <p:txBody>
          <a:bodyPr wrap="none" rtlCol="0">
            <a:spAutoFit/>
          </a:bodyPr>
          <a:lstStyle/>
          <a:p>
            <a:r>
              <a:rPr lang="en-US" sz="1600" dirty="0" smtClean="0">
                <a:solidFill>
                  <a:srgbClr val="000000"/>
                </a:solidFill>
                <a:latin typeface="Helvetica"/>
                <a:cs typeface="Helvetica"/>
              </a:rPr>
              <a:t>Ice growth season </a:t>
            </a:r>
            <a:r>
              <a:rPr lang="en-US" sz="1600" i="1" dirty="0" smtClean="0">
                <a:solidFill>
                  <a:srgbClr val="000000"/>
                </a:solidFill>
                <a:latin typeface="Helvetica"/>
                <a:cs typeface="Helvetica"/>
              </a:rPr>
              <a:t>r</a:t>
            </a:r>
            <a:r>
              <a:rPr lang="en-US" sz="1600" dirty="0" smtClean="0">
                <a:solidFill>
                  <a:srgbClr val="000000"/>
                </a:solidFill>
                <a:latin typeface="Helvetica"/>
                <a:cs typeface="Helvetica"/>
              </a:rPr>
              <a:t> = -0.79</a:t>
            </a:r>
            <a:endParaRPr lang="en-US" sz="1600" dirty="0">
              <a:solidFill>
                <a:srgbClr val="000000"/>
              </a:solidFill>
              <a:latin typeface="Helvetica"/>
              <a:cs typeface="Helvetica"/>
            </a:endParaRPr>
          </a:p>
        </p:txBody>
      </p:sp>
      <p:sp>
        <p:nvSpPr>
          <p:cNvPr id="132" name="Rectangle 6"/>
          <p:cNvSpPr>
            <a:spLocks noChangeArrowheads="1"/>
          </p:cNvSpPr>
          <p:nvPr/>
        </p:nvSpPr>
        <p:spPr bwMode="auto">
          <a:xfrm>
            <a:off x="501660" y="24944371"/>
            <a:ext cx="8187288" cy="1015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sz="1500" dirty="0">
                <a:solidFill>
                  <a:srgbClr val="000000"/>
                </a:solidFill>
                <a:latin typeface="Helvetica"/>
                <a:cs typeface="Helvetica"/>
              </a:rPr>
              <a:t>Figure 3</a:t>
            </a:r>
            <a:r>
              <a:rPr lang="en-US" sz="1500" dirty="0" smtClean="0">
                <a:solidFill>
                  <a:srgbClr val="000000"/>
                </a:solidFill>
                <a:latin typeface="Helvetica"/>
                <a:cs typeface="Helvetica"/>
              </a:rPr>
              <a:t>: </a:t>
            </a:r>
            <a:r>
              <a:rPr lang="en-US" sz="1500" dirty="0">
                <a:solidFill>
                  <a:srgbClr val="000000"/>
                </a:solidFill>
                <a:latin typeface="Helvetica"/>
                <a:cs typeface="Helvetica"/>
              </a:rPr>
              <a:t>The </a:t>
            </a:r>
            <a:r>
              <a:rPr lang="en-US" sz="1500" dirty="0" smtClean="0">
                <a:solidFill>
                  <a:srgbClr val="000000"/>
                </a:solidFill>
                <a:latin typeface="Helvetica"/>
                <a:cs typeface="Helvetica"/>
              </a:rPr>
              <a:t>significant wave height (</a:t>
            </a:r>
            <a:r>
              <a:rPr lang="en-US" sz="1500" i="1" dirty="0" err="1" smtClean="0">
                <a:solidFill>
                  <a:srgbClr val="000000"/>
                </a:solidFill>
                <a:latin typeface="Helvetica"/>
                <a:cs typeface="Helvetica"/>
              </a:rPr>
              <a:t>H</a:t>
            </a:r>
            <a:r>
              <a:rPr lang="en-US" sz="1500" baseline="-25000" dirty="0" err="1" smtClean="0">
                <a:solidFill>
                  <a:srgbClr val="000000"/>
                </a:solidFill>
                <a:latin typeface="Helvetica"/>
                <a:cs typeface="Helvetica"/>
              </a:rPr>
              <a:t>s</a:t>
            </a:r>
            <a:r>
              <a:rPr lang="en-US" sz="1500" i="1" dirty="0" smtClean="0">
                <a:solidFill>
                  <a:srgbClr val="000000"/>
                </a:solidFill>
                <a:latin typeface="Helvetica"/>
                <a:cs typeface="Helvetica"/>
              </a:rPr>
              <a:t>)</a:t>
            </a:r>
            <a:r>
              <a:rPr lang="en-US" sz="1500" dirty="0" smtClean="0">
                <a:solidFill>
                  <a:srgbClr val="000000"/>
                </a:solidFill>
                <a:latin typeface="Helvetica"/>
                <a:cs typeface="Helvetica"/>
              </a:rPr>
              <a:t> decay </a:t>
            </a:r>
            <a:r>
              <a:rPr lang="en-US" sz="1500" dirty="0">
                <a:solidFill>
                  <a:srgbClr val="000000"/>
                </a:solidFill>
                <a:latin typeface="Helvetica"/>
                <a:cs typeface="Helvetica"/>
              </a:rPr>
              <a:t>rates of sensors further than </a:t>
            </a:r>
            <a:r>
              <a:rPr lang="en-US" sz="1500" dirty="0" smtClean="0">
                <a:solidFill>
                  <a:srgbClr val="000000"/>
                </a:solidFill>
                <a:latin typeface="Helvetica"/>
                <a:cs typeface="Helvetica"/>
              </a:rPr>
              <a:t>100 km </a:t>
            </a:r>
            <a:r>
              <a:rPr lang="en-US" sz="1500" dirty="0">
                <a:solidFill>
                  <a:srgbClr val="000000"/>
                </a:solidFill>
                <a:latin typeface="Helvetica"/>
                <a:cs typeface="Helvetica"/>
              </a:rPr>
              <a:t>from the ice edge are presented via box plots </a:t>
            </a:r>
            <a:r>
              <a:rPr lang="en-US" sz="1500" dirty="0" smtClean="0">
                <a:solidFill>
                  <a:srgbClr val="000000"/>
                </a:solidFill>
                <a:latin typeface="Helvetica"/>
                <a:cs typeface="Helvetica"/>
              </a:rPr>
              <a:t>with </a:t>
            </a:r>
            <a:r>
              <a:rPr lang="en-US" sz="1500" i="1" dirty="0" err="1" smtClean="0">
                <a:solidFill>
                  <a:srgbClr val="000000"/>
                </a:solidFill>
                <a:latin typeface="Helvetica"/>
                <a:cs typeface="Helvetica"/>
              </a:rPr>
              <a:t>H</a:t>
            </a:r>
            <a:r>
              <a:rPr lang="en-US" sz="1500" dirty="0" err="1" smtClean="0">
                <a:solidFill>
                  <a:srgbClr val="000000"/>
                </a:solidFill>
                <a:latin typeface="Helvetica"/>
                <a:cs typeface="Helvetica"/>
              </a:rPr>
              <a:t>s</a:t>
            </a:r>
            <a:r>
              <a:rPr lang="en-US" sz="1500" i="1" dirty="0" smtClean="0">
                <a:solidFill>
                  <a:srgbClr val="000000"/>
                </a:solidFill>
                <a:latin typeface="Helvetica"/>
                <a:cs typeface="Helvetica"/>
              </a:rPr>
              <a:t> </a:t>
            </a:r>
            <a:r>
              <a:rPr lang="en-US" sz="1500" dirty="0" smtClean="0">
                <a:solidFill>
                  <a:srgbClr val="000000"/>
                </a:solidFill>
                <a:latin typeface="Helvetica"/>
                <a:cs typeface="Helvetica"/>
              </a:rPr>
              <a:t>bins</a:t>
            </a:r>
            <a:r>
              <a:rPr lang="en-US" sz="1500" dirty="0">
                <a:solidFill>
                  <a:srgbClr val="000000"/>
                </a:solidFill>
                <a:latin typeface="Helvetica"/>
                <a:cs typeface="Helvetica"/>
              </a:rPr>
              <a:t>. Blue markers show outliers. The dashed black line shows the decay that would be expected if small-amplitude wave theory held for large waves. </a:t>
            </a:r>
          </a:p>
        </p:txBody>
      </p:sp>
      <p:pic>
        <p:nvPicPr>
          <p:cNvPr id="133" name="Picture 132" descr="DSCF1418.jpg"/>
          <p:cNvPicPr>
            <a:picLocks noChangeAspect="1"/>
          </p:cNvPicPr>
          <p:nvPr/>
        </p:nvPicPr>
        <p:blipFill rotWithShape="1">
          <a:blip r:embed="rId15">
            <a:extLst>
              <a:ext uri="{BEBA8EAE-BF5A-486C-A8C5-ECC9F3942E4B}">
                <a14:imgProps xmlns:a14="http://schemas.microsoft.com/office/drawing/2010/main">
                  <a14:imgLayer r:embed="rId16">
                    <a14:imgEffect>
                      <a14:sharpenSoften amount="100000"/>
                    </a14:imgEffect>
                  </a14:imgLayer>
                </a14:imgProps>
              </a:ext>
              <a:ext uri="{28A0092B-C50C-407E-A947-70E740481C1C}">
                <a14:useLocalDpi xmlns:a14="http://schemas.microsoft.com/office/drawing/2010/main" val="0"/>
              </a:ext>
            </a:extLst>
          </a:blip>
          <a:srcRect l="35038" t="48861" r="32618" b="26374"/>
          <a:stretch/>
        </p:blipFill>
        <p:spPr>
          <a:xfrm>
            <a:off x="1085599" y="36265946"/>
            <a:ext cx="5593028" cy="2414123"/>
          </a:xfrm>
          <a:prstGeom prst="rect">
            <a:avLst/>
          </a:prstGeom>
          <a:ln>
            <a:solidFill>
              <a:srgbClr val="FFFFFF"/>
            </a:solidFill>
          </a:ln>
        </p:spPr>
      </p:pic>
      <p:sp>
        <p:nvSpPr>
          <p:cNvPr id="135" name="Rectangle 32"/>
          <p:cNvSpPr>
            <a:spLocks noChangeArrowheads="1"/>
          </p:cNvSpPr>
          <p:nvPr/>
        </p:nvSpPr>
        <p:spPr bwMode="auto">
          <a:xfrm>
            <a:off x="501659" y="17369653"/>
            <a:ext cx="8187293" cy="5847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200" dirty="0">
                <a:solidFill>
                  <a:srgbClr val="000000"/>
                </a:solidFill>
                <a:latin typeface="Helvetica"/>
                <a:cs typeface="Helvetica"/>
              </a:rPr>
              <a:t>  </a:t>
            </a:r>
            <a:r>
              <a:rPr lang="en-US" sz="3200" dirty="0" smtClean="0">
                <a:solidFill>
                  <a:srgbClr val="000000"/>
                </a:solidFill>
                <a:latin typeface="Helvetica"/>
                <a:cs typeface="Helvetica"/>
              </a:rPr>
              <a:t>Significant wave height decay </a:t>
            </a:r>
            <a:r>
              <a:rPr lang="en-US" sz="3200" dirty="0">
                <a:solidFill>
                  <a:srgbClr val="000000"/>
                </a:solidFill>
                <a:latin typeface="Helvetica"/>
                <a:cs typeface="Helvetica"/>
              </a:rPr>
              <a:t>rates            </a:t>
            </a:r>
          </a:p>
        </p:txBody>
      </p:sp>
      <p:sp>
        <p:nvSpPr>
          <p:cNvPr id="138" name="Rectangle 137"/>
          <p:cNvSpPr/>
          <p:nvPr/>
        </p:nvSpPr>
        <p:spPr>
          <a:xfrm>
            <a:off x="16245542" y="29029423"/>
            <a:ext cx="13656816" cy="2862322"/>
          </a:xfrm>
          <a:prstGeom prst="rect">
            <a:avLst/>
          </a:prstGeom>
          <a:noFill/>
          <a:effectLst>
            <a:softEdge rad="63500"/>
          </a:effectLst>
        </p:spPr>
        <p:txBody>
          <a:bodyPr wrap="square">
            <a:spAutoFit/>
          </a:bodyPr>
          <a:lstStyle/>
          <a:p>
            <a:pPr algn="ctr">
              <a:defRPr/>
            </a:pPr>
            <a:r>
              <a:rPr lang="en-US" sz="6000" b="1" dirty="0" smtClean="0">
                <a:solidFill>
                  <a:schemeClr val="accent2"/>
                </a:solidFill>
                <a:latin typeface="Helvetica"/>
                <a:cs typeface="Helvetica"/>
              </a:rPr>
              <a:t>implying they play a more prominent role in sea-ice breakup and retreat than previously assumed.</a:t>
            </a:r>
          </a:p>
        </p:txBody>
      </p:sp>
      <p:sp>
        <p:nvSpPr>
          <p:cNvPr id="28" name="Freeform 27"/>
          <p:cNvSpPr/>
          <p:nvPr/>
        </p:nvSpPr>
        <p:spPr>
          <a:xfrm>
            <a:off x="2075161" y="15327893"/>
            <a:ext cx="2657680" cy="1481638"/>
          </a:xfrm>
          <a:custGeom>
            <a:avLst/>
            <a:gdLst>
              <a:gd name="connsiteX0" fmla="*/ 2657680 w 2657680"/>
              <a:gd name="connsiteY0" fmla="*/ 0 h 1481638"/>
              <a:gd name="connsiteX1" fmla="*/ 893733 w 2657680"/>
              <a:gd name="connsiteY1" fmla="*/ 446843 h 1481638"/>
              <a:gd name="connsiteX2" fmla="*/ 0 w 2657680"/>
              <a:gd name="connsiteY2" fmla="*/ 1481638 h 1481638"/>
            </a:gdLst>
            <a:ahLst/>
            <a:cxnLst>
              <a:cxn ang="0">
                <a:pos x="connsiteX0" y="connsiteY0"/>
              </a:cxn>
              <a:cxn ang="0">
                <a:pos x="connsiteX1" y="connsiteY1"/>
              </a:cxn>
              <a:cxn ang="0">
                <a:pos x="connsiteX2" y="connsiteY2"/>
              </a:cxn>
            </a:cxnLst>
            <a:rect l="l" t="t" r="r" b="b"/>
            <a:pathLst>
              <a:path w="2657680" h="1481638">
                <a:moveTo>
                  <a:pt x="2657680" y="0"/>
                </a:moveTo>
                <a:cubicBezTo>
                  <a:pt x="1997180" y="99951"/>
                  <a:pt x="1336680" y="199903"/>
                  <a:pt x="893733" y="446843"/>
                </a:cubicBezTo>
                <a:cubicBezTo>
                  <a:pt x="450786" y="693783"/>
                  <a:pt x="152875" y="1320931"/>
                  <a:pt x="0" y="1481638"/>
                </a:cubicBezTo>
              </a:path>
            </a:pathLst>
          </a:custGeom>
          <a:ln w="190500">
            <a:solidFill>
              <a:schemeClr val="accent2"/>
            </a:solidFill>
            <a:headEnd type="none"/>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43" name="Freeform 142"/>
          <p:cNvSpPr/>
          <p:nvPr/>
        </p:nvSpPr>
        <p:spPr>
          <a:xfrm rot="16839055" flipH="1">
            <a:off x="11140674" y="11266227"/>
            <a:ext cx="702820" cy="1831067"/>
          </a:xfrm>
          <a:custGeom>
            <a:avLst/>
            <a:gdLst>
              <a:gd name="connsiteX0" fmla="*/ 2657680 w 2657680"/>
              <a:gd name="connsiteY0" fmla="*/ 0 h 1481638"/>
              <a:gd name="connsiteX1" fmla="*/ 893733 w 2657680"/>
              <a:gd name="connsiteY1" fmla="*/ 446843 h 1481638"/>
              <a:gd name="connsiteX2" fmla="*/ 0 w 2657680"/>
              <a:gd name="connsiteY2" fmla="*/ 1481638 h 1481638"/>
            </a:gdLst>
            <a:ahLst/>
            <a:cxnLst>
              <a:cxn ang="0">
                <a:pos x="connsiteX0" y="connsiteY0"/>
              </a:cxn>
              <a:cxn ang="0">
                <a:pos x="connsiteX1" y="connsiteY1"/>
              </a:cxn>
              <a:cxn ang="0">
                <a:pos x="connsiteX2" y="connsiteY2"/>
              </a:cxn>
            </a:cxnLst>
            <a:rect l="l" t="t" r="r" b="b"/>
            <a:pathLst>
              <a:path w="2657680" h="1481638">
                <a:moveTo>
                  <a:pt x="2657680" y="0"/>
                </a:moveTo>
                <a:cubicBezTo>
                  <a:pt x="1997180" y="99951"/>
                  <a:pt x="1336680" y="199903"/>
                  <a:pt x="893733" y="446843"/>
                </a:cubicBezTo>
                <a:cubicBezTo>
                  <a:pt x="450786" y="693783"/>
                  <a:pt x="152875" y="1320931"/>
                  <a:pt x="0" y="1481638"/>
                </a:cubicBezTo>
              </a:path>
            </a:pathLst>
          </a:custGeom>
          <a:ln w="190500">
            <a:solidFill>
              <a:schemeClr val="accent2"/>
            </a:solidFill>
            <a:headEnd type="none"/>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44" name="Freeform 143"/>
          <p:cNvSpPr/>
          <p:nvPr/>
        </p:nvSpPr>
        <p:spPr>
          <a:xfrm rot="20147313" flipH="1">
            <a:off x="17550038" y="17440299"/>
            <a:ext cx="3712588" cy="828470"/>
          </a:xfrm>
          <a:custGeom>
            <a:avLst/>
            <a:gdLst>
              <a:gd name="connsiteX0" fmla="*/ 2657680 w 2657680"/>
              <a:gd name="connsiteY0" fmla="*/ 0 h 1481638"/>
              <a:gd name="connsiteX1" fmla="*/ 893733 w 2657680"/>
              <a:gd name="connsiteY1" fmla="*/ 446843 h 1481638"/>
              <a:gd name="connsiteX2" fmla="*/ 0 w 2657680"/>
              <a:gd name="connsiteY2" fmla="*/ 1481638 h 1481638"/>
            </a:gdLst>
            <a:ahLst/>
            <a:cxnLst>
              <a:cxn ang="0">
                <a:pos x="connsiteX0" y="connsiteY0"/>
              </a:cxn>
              <a:cxn ang="0">
                <a:pos x="connsiteX1" y="connsiteY1"/>
              </a:cxn>
              <a:cxn ang="0">
                <a:pos x="connsiteX2" y="connsiteY2"/>
              </a:cxn>
            </a:cxnLst>
            <a:rect l="l" t="t" r="r" b="b"/>
            <a:pathLst>
              <a:path w="2657680" h="1481638">
                <a:moveTo>
                  <a:pt x="2657680" y="0"/>
                </a:moveTo>
                <a:cubicBezTo>
                  <a:pt x="1997180" y="99951"/>
                  <a:pt x="1336680" y="199903"/>
                  <a:pt x="893733" y="446843"/>
                </a:cubicBezTo>
                <a:cubicBezTo>
                  <a:pt x="450786" y="693783"/>
                  <a:pt x="152875" y="1320931"/>
                  <a:pt x="0" y="1481638"/>
                </a:cubicBezTo>
              </a:path>
            </a:pathLst>
          </a:custGeom>
          <a:ln w="190500">
            <a:solidFill>
              <a:schemeClr val="accent2"/>
            </a:solidFill>
            <a:headEnd type="none"/>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45" name="Freeform 144"/>
          <p:cNvSpPr/>
          <p:nvPr/>
        </p:nvSpPr>
        <p:spPr>
          <a:xfrm rot="7843573" flipH="1" flipV="1">
            <a:off x="7851526" y="23984451"/>
            <a:ext cx="4393262" cy="1512479"/>
          </a:xfrm>
          <a:custGeom>
            <a:avLst/>
            <a:gdLst>
              <a:gd name="connsiteX0" fmla="*/ 2657680 w 2657680"/>
              <a:gd name="connsiteY0" fmla="*/ 0 h 1481638"/>
              <a:gd name="connsiteX1" fmla="*/ 893733 w 2657680"/>
              <a:gd name="connsiteY1" fmla="*/ 446843 h 1481638"/>
              <a:gd name="connsiteX2" fmla="*/ 0 w 2657680"/>
              <a:gd name="connsiteY2" fmla="*/ 1481638 h 1481638"/>
            </a:gdLst>
            <a:ahLst/>
            <a:cxnLst>
              <a:cxn ang="0">
                <a:pos x="connsiteX0" y="connsiteY0"/>
              </a:cxn>
              <a:cxn ang="0">
                <a:pos x="connsiteX1" y="connsiteY1"/>
              </a:cxn>
              <a:cxn ang="0">
                <a:pos x="connsiteX2" y="connsiteY2"/>
              </a:cxn>
            </a:cxnLst>
            <a:rect l="l" t="t" r="r" b="b"/>
            <a:pathLst>
              <a:path w="2657680" h="1481638">
                <a:moveTo>
                  <a:pt x="2657680" y="0"/>
                </a:moveTo>
                <a:cubicBezTo>
                  <a:pt x="1997180" y="99951"/>
                  <a:pt x="1336680" y="199903"/>
                  <a:pt x="893733" y="446843"/>
                </a:cubicBezTo>
                <a:cubicBezTo>
                  <a:pt x="450786" y="693783"/>
                  <a:pt x="152875" y="1320931"/>
                  <a:pt x="0" y="1481638"/>
                </a:cubicBezTo>
              </a:path>
            </a:pathLst>
          </a:custGeom>
          <a:ln w="190500">
            <a:solidFill>
              <a:schemeClr val="accent2"/>
            </a:solidFill>
            <a:headEnd type="none"/>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47" name="Freeform 146"/>
          <p:cNvSpPr/>
          <p:nvPr/>
        </p:nvSpPr>
        <p:spPr>
          <a:xfrm rot="20051111">
            <a:off x="10840966" y="24816111"/>
            <a:ext cx="2466594" cy="1626785"/>
          </a:xfrm>
          <a:custGeom>
            <a:avLst/>
            <a:gdLst>
              <a:gd name="connsiteX0" fmla="*/ 2657680 w 2657680"/>
              <a:gd name="connsiteY0" fmla="*/ 0 h 1481638"/>
              <a:gd name="connsiteX1" fmla="*/ 893733 w 2657680"/>
              <a:gd name="connsiteY1" fmla="*/ 446843 h 1481638"/>
              <a:gd name="connsiteX2" fmla="*/ 0 w 2657680"/>
              <a:gd name="connsiteY2" fmla="*/ 1481638 h 1481638"/>
            </a:gdLst>
            <a:ahLst/>
            <a:cxnLst>
              <a:cxn ang="0">
                <a:pos x="connsiteX0" y="connsiteY0"/>
              </a:cxn>
              <a:cxn ang="0">
                <a:pos x="connsiteX1" y="connsiteY1"/>
              </a:cxn>
              <a:cxn ang="0">
                <a:pos x="connsiteX2" y="connsiteY2"/>
              </a:cxn>
            </a:cxnLst>
            <a:rect l="l" t="t" r="r" b="b"/>
            <a:pathLst>
              <a:path w="2657680" h="1481638">
                <a:moveTo>
                  <a:pt x="2657680" y="0"/>
                </a:moveTo>
                <a:cubicBezTo>
                  <a:pt x="1997180" y="99951"/>
                  <a:pt x="1336680" y="199903"/>
                  <a:pt x="893733" y="446843"/>
                </a:cubicBezTo>
                <a:cubicBezTo>
                  <a:pt x="450786" y="693783"/>
                  <a:pt x="152875" y="1320931"/>
                  <a:pt x="0" y="1481638"/>
                </a:cubicBezTo>
              </a:path>
            </a:pathLst>
          </a:custGeom>
          <a:ln w="190500">
            <a:solidFill>
              <a:schemeClr val="accent2"/>
            </a:solidFill>
            <a:headEnd type="none"/>
            <a:tailEnd type="triangl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9599</TotalTime>
  <Words>783</Words>
  <Application>Microsoft Macintosh PowerPoint</Application>
  <PresentationFormat>Custom</PresentationFormat>
  <Paragraphs>39</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Dany Dumont</dc:creator>
  <cp:lastModifiedBy>Alison Kohout</cp:lastModifiedBy>
  <cp:revision>277</cp:revision>
  <cp:lastPrinted>2010-05-14T11:16:52Z</cp:lastPrinted>
  <dcterms:created xsi:type="dcterms:W3CDTF">2013-06-19T21:44:31Z</dcterms:created>
  <dcterms:modified xsi:type="dcterms:W3CDTF">2014-08-22T00:23:22Z</dcterms:modified>
</cp:coreProperties>
</file>